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3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7" r:id="rId4"/>
    <p:sldId id="259" r:id="rId5"/>
    <p:sldId id="267" r:id="rId6"/>
    <p:sldId id="265" r:id="rId7"/>
    <p:sldId id="266" r:id="rId8"/>
    <p:sldId id="268" r:id="rId9"/>
    <p:sldId id="260" r:id="rId10"/>
    <p:sldId id="269" r:id="rId11"/>
    <p:sldId id="271" r:id="rId12"/>
    <p:sldId id="270" r:id="rId13"/>
    <p:sldId id="261" r:id="rId14"/>
    <p:sldId id="274" r:id="rId15"/>
    <p:sldId id="278" r:id="rId16"/>
    <p:sldId id="275" r:id="rId17"/>
    <p:sldId id="262" r:id="rId18"/>
    <p:sldId id="276" r:id="rId19"/>
    <p:sldId id="279" r:id="rId20"/>
    <p:sldId id="285" r:id="rId21"/>
    <p:sldId id="282" r:id="rId22"/>
    <p:sldId id="281" r:id="rId23"/>
    <p:sldId id="280" r:id="rId24"/>
    <p:sldId id="283" r:id="rId25"/>
    <p:sldId id="264" r:id="rId26"/>
  </p:sldIdLst>
  <p:sldSz cx="12192000" cy="6858000"/>
  <p:notesSz cx="7104063" cy="10234613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DC4"/>
    <a:srgbClr val="FCDFE2"/>
    <a:srgbClr val="FEF5F6"/>
    <a:srgbClr val="773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84AFF-DC53-4CAC-8C0E-F6151812E49E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DCAD5-FB33-4640-9A9A-098715106E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DCAD5-FB33-4640-9A9A-098715106EC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DCAD5-FB33-4640-9A9A-098715106EC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DCAD5-FB33-4640-9A9A-098715106EC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DCAD5-FB33-4640-9A9A-098715106EC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DCAD5-FB33-4640-9A9A-098715106EC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DCAD5-FB33-4640-9A9A-098715106EC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DCAD5-FB33-4640-9A9A-098715106EC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DCAD5-FB33-4640-9A9A-098715106EC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DCAD5-FB33-4640-9A9A-098715106EC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DCAD5-FB33-4640-9A9A-098715106EC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DCAD5-FB33-4640-9A9A-098715106EC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DCAD5-FB33-4640-9A9A-098715106EC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DCAD5-FB33-4640-9A9A-098715106EC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DCAD5-FB33-4640-9A9A-098715106EC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DCAD5-FB33-4640-9A9A-098715106EC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DCAD5-FB33-4640-9A9A-098715106EC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DCAD5-FB33-4640-9A9A-098715106EC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DCAD5-FB33-4640-9A9A-098715106EC6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DCAD5-FB33-4640-9A9A-098715106EC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DCAD5-FB33-4640-9A9A-098715106EC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DCAD5-FB33-4640-9A9A-098715106EC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DCAD5-FB33-4640-9A9A-098715106EC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DCAD5-FB33-4640-9A9A-098715106EC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DCAD5-FB33-4640-9A9A-098715106EC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DCAD5-FB33-4640-9A9A-098715106EC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8E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图文框 5"/>
          <p:cNvSpPr/>
          <p:nvPr userDrawn="1"/>
        </p:nvSpPr>
        <p:spPr>
          <a:xfrm>
            <a:off x="429135" y="4798716"/>
            <a:ext cx="1994875" cy="1778420"/>
          </a:xfrm>
          <a:prstGeom prst="frame">
            <a:avLst/>
          </a:prstGeom>
          <a:solidFill>
            <a:srgbClr val="FF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91344" y="202332"/>
            <a:ext cx="11809312" cy="6374804"/>
            <a:chOff x="839416" y="620688"/>
            <a:chExt cx="10441160" cy="5544616"/>
          </a:xfrm>
        </p:grpSpPr>
        <p:sp>
          <p:nvSpPr>
            <p:cNvPr id="8" name="矩形 7"/>
            <p:cNvSpPr/>
            <p:nvPr/>
          </p:nvSpPr>
          <p:spPr>
            <a:xfrm>
              <a:off x="839416" y="620688"/>
              <a:ext cx="10441160" cy="5544616"/>
            </a:xfrm>
            <a:prstGeom prst="rect">
              <a:avLst/>
            </a:prstGeom>
            <a:solidFill>
              <a:srgbClr val="F9DDE6"/>
            </a:solidFill>
            <a:ln>
              <a:noFill/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839416" y="620688"/>
              <a:ext cx="5760640" cy="5544616"/>
            </a:xfrm>
            <a:prstGeom prst="rect">
              <a:avLst/>
            </a:prstGeom>
            <a:solidFill>
              <a:srgbClr val="80C8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任意多边形: 形状 11"/>
          <p:cNvSpPr/>
          <p:nvPr userDrawn="1"/>
        </p:nvSpPr>
        <p:spPr>
          <a:xfrm rot="16200000" flipH="1" flipV="1">
            <a:off x="899811" y="-346871"/>
            <a:ext cx="404666" cy="1098407"/>
          </a:xfrm>
          <a:custGeom>
            <a:avLst/>
            <a:gdLst>
              <a:gd name="connsiteX0" fmla="*/ 642645 w 642645"/>
              <a:gd name="connsiteY0" fmla="*/ 803847 h 1607694"/>
              <a:gd name="connsiteX1" fmla="*/ 41097 w 642645"/>
              <a:gd name="connsiteY1" fmla="*/ 1603207 h 1607694"/>
              <a:gd name="connsiteX2" fmla="*/ 0 w 642645"/>
              <a:gd name="connsiteY2" fmla="*/ 1607694 h 1607694"/>
              <a:gd name="connsiteX3" fmla="*/ 0 w 642645"/>
              <a:gd name="connsiteY3" fmla="*/ 1281884 h 1607694"/>
              <a:gd name="connsiteX4" fmla="*/ 58135 w 642645"/>
              <a:gd name="connsiteY4" fmla="*/ 1261236 h 1607694"/>
              <a:gd name="connsiteX5" fmla="*/ 323106 w 642645"/>
              <a:gd name="connsiteY5" fmla="*/ 803847 h 1607694"/>
              <a:gd name="connsiteX6" fmla="*/ 58136 w 642645"/>
              <a:gd name="connsiteY6" fmla="*/ 346459 h 1607694"/>
              <a:gd name="connsiteX7" fmla="*/ 1 w 642645"/>
              <a:gd name="connsiteY7" fmla="*/ 325810 h 1607694"/>
              <a:gd name="connsiteX8" fmla="*/ 1 w 642645"/>
              <a:gd name="connsiteY8" fmla="*/ 0 h 1607694"/>
              <a:gd name="connsiteX9" fmla="*/ 41097 w 642645"/>
              <a:gd name="connsiteY9" fmla="*/ 4487 h 1607694"/>
              <a:gd name="connsiteX10" fmla="*/ 642645 w 642645"/>
              <a:gd name="connsiteY10" fmla="*/ 803847 h 160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2645" h="1607694">
                <a:moveTo>
                  <a:pt x="642645" y="803847"/>
                </a:moveTo>
                <a:cubicBezTo>
                  <a:pt x="642645" y="1198149"/>
                  <a:pt x="384399" y="1527124"/>
                  <a:pt x="41097" y="1603207"/>
                </a:cubicBezTo>
                <a:lnTo>
                  <a:pt x="0" y="1607694"/>
                </a:lnTo>
                <a:lnTo>
                  <a:pt x="0" y="1281884"/>
                </a:lnTo>
                <a:lnTo>
                  <a:pt x="58135" y="1261236"/>
                </a:lnTo>
                <a:cubicBezTo>
                  <a:pt x="213847" y="1185879"/>
                  <a:pt x="323106" y="1009462"/>
                  <a:pt x="323106" y="803847"/>
                </a:cubicBezTo>
                <a:cubicBezTo>
                  <a:pt x="323106" y="598233"/>
                  <a:pt x="213848" y="421816"/>
                  <a:pt x="58136" y="346459"/>
                </a:cubicBezTo>
                <a:lnTo>
                  <a:pt x="1" y="325810"/>
                </a:lnTo>
                <a:lnTo>
                  <a:pt x="1" y="0"/>
                </a:lnTo>
                <a:lnTo>
                  <a:pt x="41097" y="4487"/>
                </a:lnTo>
                <a:cubicBezTo>
                  <a:pt x="384400" y="80570"/>
                  <a:pt x="642645" y="409546"/>
                  <a:pt x="642645" y="803847"/>
                </a:cubicBezTo>
                <a:close/>
              </a:path>
            </a:pathLst>
          </a:custGeom>
          <a:solidFill>
            <a:srgbClr val="F9DD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410414" y="404666"/>
            <a:ext cx="11352451" cy="59910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6564666" y="6323368"/>
            <a:ext cx="5516166" cy="34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666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500" b="1" cap="all" dirty="0">
                <a:solidFill>
                  <a:srgbClr val="80C8F1"/>
                </a:solidFill>
                <a:latin typeface="思源宋体 CN ExtraLight" panose="02020200000000000000" pitchFamily="18" charset="-122"/>
                <a:ea typeface="思源宋体 CN ExtraLight" panose="02020200000000000000" pitchFamily="18" charset="-122"/>
                <a:cs typeface="+mn-ea"/>
                <a:sym typeface="+mn-lt"/>
              </a:rPr>
              <a:t>》》》》》》》》》》》》》》》》》》》》》》》》》</a:t>
            </a:r>
            <a:endParaRPr lang="en-US" altLang="zh-CN" sz="1500" b="1" cap="all" dirty="0">
              <a:solidFill>
                <a:srgbClr val="80C8F1"/>
              </a:solidFill>
              <a:uFillTx/>
              <a:latin typeface="思源宋体 CN ExtraLight" panose="02020200000000000000" pitchFamily="18" charset="-122"/>
              <a:ea typeface="思源宋体 CN ExtraLight" panose="02020200000000000000" pitchFamily="18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notesSlide" Target="../notesSlides/notesSlide1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7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14.jpe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花瓣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00000">
            <a:off x="3539490" y="2156460"/>
            <a:ext cx="4251960" cy="2428875"/>
          </a:xfrm>
          <a:prstGeom prst="rect">
            <a:avLst/>
          </a:prstGeom>
        </p:spPr>
      </p:pic>
      <p:pic>
        <p:nvPicPr>
          <p:cNvPr id="4" name="图片 3" descr="桃枝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2860" y="886460"/>
            <a:ext cx="3210560" cy="3155315"/>
          </a:xfrm>
          <a:prstGeom prst="rect">
            <a:avLst/>
          </a:prstGeom>
        </p:spPr>
      </p:pic>
      <p:pic>
        <p:nvPicPr>
          <p:cNvPr id="5" name="图片 4" descr="桃枝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2900" y="-48260"/>
            <a:ext cx="2948940" cy="28962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92040" y="1021715"/>
            <a:ext cx="1198245" cy="35636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600">
                <a:solidFill>
                  <a:srgbClr val="77384B"/>
                </a:solidFill>
                <a:latin typeface="中山行书百年纪念版" panose="02010609000101010101" charset="-122"/>
                <a:ea typeface="中山行书百年纪念版" panose="02010609000101010101" charset="-122"/>
              </a:rPr>
              <a:t>桃花十里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986780" y="2727960"/>
            <a:ext cx="1198245" cy="29089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600">
                <a:solidFill>
                  <a:srgbClr val="77384B"/>
                </a:solidFill>
                <a:latin typeface="中山行书百年纪念版" panose="02010609000101010101" charset="-122"/>
                <a:ea typeface="中山行书百年纪念版" panose="02010609000101010101" charset="-122"/>
              </a:rPr>
              <a:t>不如你</a:t>
            </a:r>
          </a:p>
        </p:txBody>
      </p:sp>
      <p:pic>
        <p:nvPicPr>
          <p:cNvPr id="9" name="图片 8" descr="花瓣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4980" y="4732020"/>
            <a:ext cx="527050" cy="452755"/>
          </a:xfrm>
          <a:prstGeom prst="rect">
            <a:avLst/>
          </a:prstGeom>
        </p:spPr>
      </p:pic>
      <p:pic>
        <p:nvPicPr>
          <p:cNvPr id="12" name="图片 11" descr="蝴蝶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10118090" y="1323340"/>
            <a:ext cx="621665" cy="631190"/>
          </a:xfrm>
          <a:prstGeom prst="rect">
            <a:avLst/>
          </a:prstGeom>
        </p:spPr>
      </p:pic>
      <p:pic>
        <p:nvPicPr>
          <p:cNvPr id="11" name="Weezer - You Might Thin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124575" y="-105032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49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桃枝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680" y="-48260"/>
            <a:ext cx="2677160" cy="2629535"/>
          </a:xfrm>
          <a:prstGeom prst="rect">
            <a:avLst/>
          </a:prstGeom>
        </p:spPr>
      </p:pic>
      <p:pic>
        <p:nvPicPr>
          <p:cNvPr id="12" name="图片 11" descr="蝴蝶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235565" y="1133475"/>
            <a:ext cx="621665" cy="63119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327660" y="358775"/>
            <a:ext cx="3039745" cy="391160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353695" y="358775"/>
            <a:ext cx="364490" cy="398780"/>
            <a:chOff x="557" y="565"/>
            <a:chExt cx="574" cy="628"/>
          </a:xfrm>
        </p:grpSpPr>
        <p:sp>
          <p:nvSpPr>
            <p:cNvPr id="39" name="矩形 38"/>
            <p:cNvSpPr/>
            <p:nvPr/>
          </p:nvSpPr>
          <p:spPr>
            <a:xfrm>
              <a:off x="593" y="622"/>
              <a:ext cx="502" cy="502"/>
            </a:xfrm>
            <a:prstGeom prst="rect">
              <a:avLst/>
            </a:prstGeom>
            <a:solidFill>
              <a:srgbClr val="773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57" y="565"/>
              <a:ext cx="57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2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718185" y="370205"/>
            <a:ext cx="2499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单击此处输入标题文本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72729" y="2647128"/>
            <a:ext cx="1262568" cy="1262568"/>
            <a:chOff x="1071014" y="2141084"/>
            <a:chExt cx="914400" cy="914400"/>
          </a:xfrm>
          <a:solidFill>
            <a:schemeClr val="bg1"/>
          </a:solidFill>
        </p:grpSpPr>
        <p:sp>
          <p:nvSpPr>
            <p:cNvPr id="2" name="Teardrop 1"/>
            <p:cNvSpPr/>
            <p:nvPr/>
          </p:nvSpPr>
          <p:spPr>
            <a:xfrm rot="2714409">
              <a:off x="1071014" y="2141084"/>
              <a:ext cx="914400" cy="914400"/>
            </a:xfrm>
            <a:prstGeom prst="teardrop">
              <a:avLst/>
            </a:prstGeom>
            <a:solidFill>
              <a:srgbClr val="F9B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grpSp>
          <p:nvGrpSpPr>
            <p:cNvPr id="6" name="Group 26"/>
            <p:cNvGrpSpPr>
              <a:grpSpLocks noChangeAspect="1"/>
            </p:cNvGrpSpPr>
            <p:nvPr/>
          </p:nvGrpSpPr>
          <p:grpSpPr>
            <a:xfrm>
              <a:off x="1352010" y="2413086"/>
              <a:ext cx="352407" cy="359364"/>
              <a:chOff x="7160655" y="2178006"/>
              <a:chExt cx="379359" cy="386846"/>
            </a:xfrm>
            <a:grpFill/>
          </p:grpSpPr>
          <p:sp>
            <p:nvSpPr>
              <p:cNvPr id="7" name="Freeform 36"/>
              <p:cNvSpPr>
                <a:spLocks noEditPoints="1"/>
              </p:cNvSpPr>
              <p:nvPr/>
            </p:nvSpPr>
            <p:spPr bwMode="auto">
              <a:xfrm>
                <a:off x="7277956" y="2178006"/>
                <a:ext cx="262058" cy="262058"/>
              </a:xfrm>
              <a:custGeom>
                <a:avLst/>
                <a:gdLst>
                  <a:gd name="T0" fmla="*/ 65 w 79"/>
                  <a:gd name="T1" fmla="*/ 14 h 79"/>
                  <a:gd name="T2" fmla="*/ 14 w 79"/>
                  <a:gd name="T3" fmla="*/ 14 h 79"/>
                  <a:gd name="T4" fmla="*/ 11 w 79"/>
                  <a:gd name="T5" fmla="*/ 63 h 79"/>
                  <a:gd name="T6" fmla="*/ 11 w 79"/>
                  <a:gd name="T7" fmla="*/ 63 h 79"/>
                  <a:gd name="T8" fmla="*/ 17 w 79"/>
                  <a:gd name="T9" fmla="*/ 68 h 79"/>
                  <a:gd name="T10" fmla="*/ 64 w 79"/>
                  <a:gd name="T11" fmla="*/ 65 h 79"/>
                  <a:gd name="T12" fmla="*/ 65 w 79"/>
                  <a:gd name="T13" fmla="*/ 14 h 79"/>
                  <a:gd name="T14" fmla="*/ 58 w 79"/>
                  <a:gd name="T15" fmla="*/ 59 h 79"/>
                  <a:gd name="T16" fmla="*/ 20 w 79"/>
                  <a:gd name="T17" fmla="*/ 59 h 79"/>
                  <a:gd name="T18" fmla="*/ 20 w 79"/>
                  <a:gd name="T19" fmla="*/ 21 h 79"/>
                  <a:gd name="T20" fmla="*/ 58 w 79"/>
                  <a:gd name="T21" fmla="*/ 21 h 79"/>
                  <a:gd name="T22" fmla="*/ 58 w 79"/>
                  <a:gd name="T23" fmla="*/ 5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79">
                    <a:moveTo>
                      <a:pt x="65" y="14"/>
                    </a:moveTo>
                    <a:cubicBezTo>
                      <a:pt x="51" y="0"/>
                      <a:pt x="28" y="0"/>
                      <a:pt x="14" y="14"/>
                    </a:cubicBezTo>
                    <a:cubicBezTo>
                      <a:pt x="0" y="28"/>
                      <a:pt x="0" y="49"/>
                      <a:pt x="11" y="6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4" y="66"/>
                      <a:pt x="15" y="67"/>
                      <a:pt x="17" y="68"/>
                    </a:cubicBezTo>
                    <a:cubicBezTo>
                      <a:pt x="31" y="79"/>
                      <a:pt x="51" y="78"/>
                      <a:pt x="64" y="65"/>
                    </a:cubicBezTo>
                    <a:cubicBezTo>
                      <a:pt x="78" y="51"/>
                      <a:pt x="79" y="29"/>
                      <a:pt x="65" y="14"/>
                    </a:cubicBezTo>
                    <a:close/>
                    <a:moveTo>
                      <a:pt x="58" y="59"/>
                    </a:moveTo>
                    <a:cubicBezTo>
                      <a:pt x="47" y="69"/>
                      <a:pt x="30" y="69"/>
                      <a:pt x="20" y="59"/>
                    </a:cubicBezTo>
                    <a:cubicBezTo>
                      <a:pt x="9" y="48"/>
                      <a:pt x="9" y="31"/>
                      <a:pt x="20" y="21"/>
                    </a:cubicBezTo>
                    <a:cubicBezTo>
                      <a:pt x="31" y="10"/>
                      <a:pt x="48" y="10"/>
                      <a:pt x="58" y="21"/>
                    </a:cubicBezTo>
                    <a:cubicBezTo>
                      <a:pt x="69" y="31"/>
                      <a:pt x="69" y="48"/>
                      <a:pt x="5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sz="135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8" name="Freeform 37"/>
              <p:cNvSpPr/>
              <p:nvPr/>
            </p:nvSpPr>
            <p:spPr bwMode="auto">
              <a:xfrm>
                <a:off x="7160655" y="2400130"/>
                <a:ext cx="159730" cy="164722"/>
              </a:xfrm>
              <a:custGeom>
                <a:avLst/>
                <a:gdLst>
                  <a:gd name="T0" fmla="*/ 0 w 64"/>
                  <a:gd name="T1" fmla="*/ 52 h 66"/>
                  <a:gd name="T2" fmla="*/ 12 w 64"/>
                  <a:gd name="T3" fmla="*/ 66 h 66"/>
                  <a:gd name="T4" fmla="*/ 64 w 64"/>
                  <a:gd name="T5" fmla="*/ 8 h 66"/>
                  <a:gd name="T6" fmla="*/ 55 w 64"/>
                  <a:gd name="T7" fmla="*/ 0 h 66"/>
                  <a:gd name="T8" fmla="*/ 0 w 64"/>
                  <a:gd name="T9" fmla="*/ 5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6">
                    <a:moveTo>
                      <a:pt x="0" y="52"/>
                    </a:moveTo>
                    <a:lnTo>
                      <a:pt x="12" y="66"/>
                    </a:lnTo>
                    <a:lnTo>
                      <a:pt x="64" y="8"/>
                    </a:lnTo>
                    <a:lnTo>
                      <a:pt x="55" y="0"/>
                    </a:lnTo>
                    <a:lnTo>
                      <a:pt x="0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sz="135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9" name="Freeform 38"/>
              <p:cNvSpPr/>
              <p:nvPr/>
            </p:nvSpPr>
            <p:spPr bwMode="auto">
              <a:xfrm>
                <a:off x="7412728" y="2265358"/>
                <a:ext cx="99831" cy="119797"/>
              </a:xfrm>
              <a:custGeom>
                <a:avLst/>
                <a:gdLst>
                  <a:gd name="T0" fmla="*/ 16 w 30"/>
                  <a:gd name="T1" fmla="*/ 0 h 36"/>
                  <a:gd name="T2" fmla="*/ 0 w 30"/>
                  <a:gd name="T3" fmla="*/ 34 h 36"/>
                  <a:gd name="T4" fmla="*/ 6 w 30"/>
                  <a:gd name="T5" fmla="*/ 36 h 36"/>
                  <a:gd name="T6" fmla="*/ 16 w 3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6" y="0"/>
                    </a:moveTo>
                    <a:cubicBezTo>
                      <a:pt x="20" y="26"/>
                      <a:pt x="0" y="34"/>
                      <a:pt x="0" y="34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21"/>
                      <a:pt x="16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sz="135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</p:grpSp>
      <p:grpSp>
        <p:nvGrpSpPr>
          <p:cNvPr id="22" name="Group 85"/>
          <p:cNvGrpSpPr/>
          <p:nvPr/>
        </p:nvGrpSpPr>
        <p:grpSpPr>
          <a:xfrm>
            <a:off x="3337742" y="3736013"/>
            <a:ext cx="1262568" cy="1262568"/>
            <a:chOff x="1052366" y="3635704"/>
            <a:chExt cx="914400" cy="914400"/>
          </a:xfrm>
          <a:solidFill>
            <a:schemeClr val="bg1"/>
          </a:solidFill>
        </p:grpSpPr>
        <p:sp>
          <p:nvSpPr>
            <p:cNvPr id="23" name="Teardrop 56"/>
            <p:cNvSpPr/>
            <p:nvPr/>
          </p:nvSpPr>
          <p:spPr>
            <a:xfrm rot="2714409">
              <a:off x="1052366" y="3635704"/>
              <a:ext cx="914400" cy="914400"/>
            </a:xfrm>
            <a:prstGeom prst="teardrop">
              <a:avLst/>
            </a:prstGeom>
            <a:solidFill>
              <a:srgbClr val="F9B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grpSp>
          <p:nvGrpSpPr>
            <p:cNvPr id="24" name="Group 76"/>
            <p:cNvGrpSpPr>
              <a:grpSpLocks noChangeAspect="1"/>
            </p:cNvGrpSpPr>
            <p:nvPr/>
          </p:nvGrpSpPr>
          <p:grpSpPr>
            <a:xfrm>
              <a:off x="1357162" y="3948046"/>
              <a:ext cx="339996" cy="299327"/>
              <a:chOff x="6040049" y="4182118"/>
              <a:chExt cx="521619" cy="459224"/>
            </a:xfrm>
            <a:grpFill/>
          </p:grpSpPr>
          <p:sp>
            <p:nvSpPr>
              <p:cNvPr id="25" name="Freeform 84"/>
              <p:cNvSpPr/>
              <p:nvPr/>
            </p:nvSpPr>
            <p:spPr bwMode="auto">
              <a:xfrm>
                <a:off x="6087469" y="4202084"/>
                <a:ext cx="194671" cy="419291"/>
              </a:xfrm>
              <a:custGeom>
                <a:avLst/>
                <a:gdLst>
                  <a:gd name="T0" fmla="*/ 52 w 59"/>
                  <a:gd name="T1" fmla="*/ 5 h 126"/>
                  <a:gd name="T2" fmla="*/ 9 w 59"/>
                  <a:gd name="T3" fmla="*/ 38 h 126"/>
                  <a:gd name="T4" fmla="*/ 0 w 59"/>
                  <a:gd name="T5" fmla="*/ 39 h 126"/>
                  <a:gd name="T6" fmla="*/ 0 w 59"/>
                  <a:gd name="T7" fmla="*/ 86 h 126"/>
                  <a:gd name="T8" fmla="*/ 9 w 59"/>
                  <a:gd name="T9" fmla="*/ 88 h 126"/>
                  <a:gd name="T10" fmla="*/ 51 w 59"/>
                  <a:gd name="T11" fmla="*/ 119 h 126"/>
                  <a:gd name="T12" fmla="*/ 59 w 59"/>
                  <a:gd name="T13" fmla="*/ 119 h 126"/>
                  <a:gd name="T14" fmla="*/ 59 w 59"/>
                  <a:gd name="T15" fmla="*/ 5 h 126"/>
                  <a:gd name="T16" fmla="*/ 52 w 59"/>
                  <a:gd name="T17" fmla="*/ 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26">
                    <a:moveTo>
                      <a:pt x="52" y="5"/>
                    </a:move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5" y="38"/>
                      <a:pt x="0" y="39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5" y="87"/>
                      <a:pt x="9" y="88"/>
                      <a:pt x="9" y="88"/>
                    </a:cubicBezTo>
                    <a:cubicBezTo>
                      <a:pt x="51" y="119"/>
                      <a:pt x="51" y="119"/>
                      <a:pt x="51" y="119"/>
                    </a:cubicBezTo>
                    <a:cubicBezTo>
                      <a:pt x="51" y="119"/>
                      <a:pt x="59" y="126"/>
                      <a:pt x="59" y="119"/>
                    </a:cubicBezTo>
                    <a:cubicBezTo>
                      <a:pt x="59" y="112"/>
                      <a:pt x="59" y="11"/>
                      <a:pt x="59" y="5"/>
                    </a:cubicBezTo>
                    <a:cubicBezTo>
                      <a:pt x="59" y="0"/>
                      <a:pt x="52" y="5"/>
                      <a:pt x="5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sz="135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6" name="Freeform 85"/>
              <p:cNvSpPr/>
              <p:nvPr/>
            </p:nvSpPr>
            <p:spPr bwMode="auto">
              <a:xfrm>
                <a:off x="6040049" y="4339353"/>
                <a:ext cx="27454" cy="147252"/>
              </a:xfrm>
              <a:custGeom>
                <a:avLst/>
                <a:gdLst>
                  <a:gd name="T0" fmla="*/ 0 w 8"/>
                  <a:gd name="T1" fmla="*/ 8 h 44"/>
                  <a:gd name="T2" fmla="*/ 0 w 8"/>
                  <a:gd name="T3" fmla="*/ 38 h 44"/>
                  <a:gd name="T4" fmla="*/ 8 w 8"/>
                  <a:gd name="T5" fmla="*/ 44 h 44"/>
                  <a:gd name="T6" fmla="*/ 8 w 8"/>
                  <a:gd name="T7" fmla="*/ 0 h 44"/>
                  <a:gd name="T8" fmla="*/ 0 w 8"/>
                  <a:gd name="T9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4">
                    <a:moveTo>
                      <a:pt x="0" y="8"/>
                    </a:moveTo>
                    <a:cubicBezTo>
                      <a:pt x="0" y="16"/>
                      <a:pt x="0" y="32"/>
                      <a:pt x="0" y="38"/>
                    </a:cubicBezTo>
                    <a:cubicBezTo>
                      <a:pt x="0" y="40"/>
                      <a:pt x="4" y="42"/>
                      <a:pt x="8" y="4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2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sz="135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7" name="Freeform 86"/>
              <p:cNvSpPr/>
              <p:nvPr/>
            </p:nvSpPr>
            <p:spPr bwMode="auto">
              <a:xfrm>
                <a:off x="6329559" y="4296924"/>
                <a:ext cx="77370" cy="229612"/>
              </a:xfrm>
              <a:custGeom>
                <a:avLst/>
                <a:gdLst>
                  <a:gd name="T0" fmla="*/ 10 w 23"/>
                  <a:gd name="T1" fmla="*/ 2 h 69"/>
                  <a:gd name="T2" fmla="*/ 2 w 23"/>
                  <a:gd name="T3" fmla="*/ 2 h 69"/>
                  <a:gd name="T4" fmla="*/ 2 w 23"/>
                  <a:gd name="T5" fmla="*/ 10 h 69"/>
                  <a:gd name="T6" fmla="*/ 12 w 23"/>
                  <a:gd name="T7" fmla="*/ 35 h 69"/>
                  <a:gd name="T8" fmla="*/ 2 w 23"/>
                  <a:gd name="T9" fmla="*/ 60 h 69"/>
                  <a:gd name="T10" fmla="*/ 2 w 23"/>
                  <a:gd name="T11" fmla="*/ 67 h 69"/>
                  <a:gd name="T12" fmla="*/ 6 w 23"/>
                  <a:gd name="T13" fmla="*/ 69 h 69"/>
                  <a:gd name="T14" fmla="*/ 10 w 23"/>
                  <a:gd name="T15" fmla="*/ 67 h 69"/>
                  <a:gd name="T16" fmla="*/ 23 w 23"/>
                  <a:gd name="T17" fmla="*/ 35 h 69"/>
                  <a:gd name="T18" fmla="*/ 10 w 23"/>
                  <a:gd name="T19" fmla="*/ 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69">
                    <a:moveTo>
                      <a:pt x="10" y="2"/>
                    </a:moveTo>
                    <a:cubicBezTo>
                      <a:pt x="7" y="0"/>
                      <a:pt x="4" y="0"/>
                      <a:pt x="2" y="2"/>
                    </a:cubicBezTo>
                    <a:cubicBezTo>
                      <a:pt x="0" y="4"/>
                      <a:pt x="0" y="8"/>
                      <a:pt x="2" y="10"/>
                    </a:cubicBezTo>
                    <a:cubicBezTo>
                      <a:pt x="9" y="17"/>
                      <a:pt x="12" y="26"/>
                      <a:pt x="12" y="35"/>
                    </a:cubicBezTo>
                    <a:cubicBezTo>
                      <a:pt x="12" y="44"/>
                      <a:pt x="9" y="53"/>
                      <a:pt x="2" y="60"/>
                    </a:cubicBezTo>
                    <a:cubicBezTo>
                      <a:pt x="0" y="62"/>
                      <a:pt x="0" y="65"/>
                      <a:pt x="2" y="67"/>
                    </a:cubicBezTo>
                    <a:cubicBezTo>
                      <a:pt x="3" y="68"/>
                      <a:pt x="4" y="69"/>
                      <a:pt x="6" y="69"/>
                    </a:cubicBezTo>
                    <a:cubicBezTo>
                      <a:pt x="7" y="69"/>
                      <a:pt x="9" y="68"/>
                      <a:pt x="10" y="67"/>
                    </a:cubicBezTo>
                    <a:cubicBezTo>
                      <a:pt x="19" y="58"/>
                      <a:pt x="23" y="47"/>
                      <a:pt x="23" y="35"/>
                    </a:cubicBezTo>
                    <a:cubicBezTo>
                      <a:pt x="23" y="23"/>
                      <a:pt x="19" y="11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sz="135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8" name="Freeform 87"/>
              <p:cNvSpPr/>
              <p:nvPr/>
            </p:nvSpPr>
            <p:spPr bwMode="auto">
              <a:xfrm>
                <a:off x="6376980" y="4239521"/>
                <a:ext cx="102328" cy="341923"/>
              </a:xfrm>
              <a:custGeom>
                <a:avLst/>
                <a:gdLst>
                  <a:gd name="T0" fmla="*/ 10 w 31"/>
                  <a:gd name="T1" fmla="*/ 2 h 103"/>
                  <a:gd name="T2" fmla="*/ 3 w 31"/>
                  <a:gd name="T3" fmla="*/ 2 h 103"/>
                  <a:gd name="T4" fmla="*/ 3 w 31"/>
                  <a:gd name="T5" fmla="*/ 10 h 103"/>
                  <a:gd name="T6" fmla="*/ 20 w 31"/>
                  <a:gd name="T7" fmla="*/ 52 h 103"/>
                  <a:gd name="T8" fmla="*/ 3 w 31"/>
                  <a:gd name="T9" fmla="*/ 94 h 103"/>
                  <a:gd name="T10" fmla="*/ 3 w 31"/>
                  <a:gd name="T11" fmla="*/ 102 h 103"/>
                  <a:gd name="T12" fmla="*/ 6 w 31"/>
                  <a:gd name="T13" fmla="*/ 103 h 103"/>
                  <a:gd name="T14" fmla="*/ 10 w 31"/>
                  <a:gd name="T15" fmla="*/ 102 h 103"/>
                  <a:gd name="T16" fmla="*/ 31 w 31"/>
                  <a:gd name="T17" fmla="*/ 52 h 103"/>
                  <a:gd name="T18" fmla="*/ 10 w 31"/>
                  <a:gd name="T19" fmla="*/ 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103">
                    <a:moveTo>
                      <a:pt x="10" y="2"/>
                    </a:moveTo>
                    <a:cubicBezTo>
                      <a:pt x="8" y="0"/>
                      <a:pt x="5" y="0"/>
                      <a:pt x="3" y="2"/>
                    </a:cubicBezTo>
                    <a:cubicBezTo>
                      <a:pt x="0" y="4"/>
                      <a:pt x="0" y="8"/>
                      <a:pt x="3" y="10"/>
                    </a:cubicBezTo>
                    <a:cubicBezTo>
                      <a:pt x="14" y="21"/>
                      <a:pt x="20" y="37"/>
                      <a:pt x="20" y="52"/>
                    </a:cubicBezTo>
                    <a:cubicBezTo>
                      <a:pt x="20" y="67"/>
                      <a:pt x="14" y="82"/>
                      <a:pt x="3" y="94"/>
                    </a:cubicBezTo>
                    <a:cubicBezTo>
                      <a:pt x="0" y="96"/>
                      <a:pt x="0" y="100"/>
                      <a:pt x="3" y="102"/>
                    </a:cubicBezTo>
                    <a:cubicBezTo>
                      <a:pt x="4" y="103"/>
                      <a:pt x="5" y="103"/>
                      <a:pt x="6" y="103"/>
                    </a:cubicBezTo>
                    <a:cubicBezTo>
                      <a:pt x="8" y="103"/>
                      <a:pt x="9" y="103"/>
                      <a:pt x="10" y="102"/>
                    </a:cubicBezTo>
                    <a:cubicBezTo>
                      <a:pt x="24" y="88"/>
                      <a:pt x="31" y="70"/>
                      <a:pt x="31" y="52"/>
                    </a:cubicBezTo>
                    <a:cubicBezTo>
                      <a:pt x="31" y="34"/>
                      <a:pt x="24" y="16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sz="135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9" name="Freeform 88"/>
              <p:cNvSpPr/>
              <p:nvPr/>
            </p:nvSpPr>
            <p:spPr bwMode="auto">
              <a:xfrm>
                <a:off x="6436879" y="4182118"/>
                <a:ext cx="124789" cy="459224"/>
              </a:xfrm>
              <a:custGeom>
                <a:avLst/>
                <a:gdLst>
                  <a:gd name="T0" fmla="*/ 10 w 38"/>
                  <a:gd name="T1" fmla="*/ 2 h 138"/>
                  <a:gd name="T2" fmla="*/ 2 w 38"/>
                  <a:gd name="T3" fmla="*/ 2 h 138"/>
                  <a:gd name="T4" fmla="*/ 2 w 38"/>
                  <a:gd name="T5" fmla="*/ 9 h 138"/>
                  <a:gd name="T6" fmla="*/ 27 w 38"/>
                  <a:gd name="T7" fmla="*/ 69 h 138"/>
                  <a:gd name="T8" fmla="*/ 2 w 38"/>
                  <a:gd name="T9" fmla="*/ 128 h 138"/>
                  <a:gd name="T10" fmla="*/ 2 w 38"/>
                  <a:gd name="T11" fmla="*/ 136 h 138"/>
                  <a:gd name="T12" fmla="*/ 6 w 38"/>
                  <a:gd name="T13" fmla="*/ 138 h 138"/>
                  <a:gd name="T14" fmla="*/ 10 w 38"/>
                  <a:gd name="T15" fmla="*/ 136 h 138"/>
                  <a:gd name="T16" fmla="*/ 38 w 38"/>
                  <a:gd name="T17" fmla="*/ 69 h 138"/>
                  <a:gd name="T18" fmla="*/ 10 w 38"/>
                  <a:gd name="T19" fmla="*/ 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38">
                    <a:moveTo>
                      <a:pt x="10" y="2"/>
                    </a:moveTo>
                    <a:cubicBezTo>
                      <a:pt x="8" y="0"/>
                      <a:pt x="5" y="0"/>
                      <a:pt x="2" y="2"/>
                    </a:cubicBezTo>
                    <a:cubicBezTo>
                      <a:pt x="0" y="4"/>
                      <a:pt x="0" y="7"/>
                      <a:pt x="2" y="9"/>
                    </a:cubicBezTo>
                    <a:cubicBezTo>
                      <a:pt x="19" y="26"/>
                      <a:pt x="27" y="47"/>
                      <a:pt x="27" y="69"/>
                    </a:cubicBezTo>
                    <a:cubicBezTo>
                      <a:pt x="27" y="90"/>
                      <a:pt x="19" y="112"/>
                      <a:pt x="2" y="128"/>
                    </a:cubicBezTo>
                    <a:cubicBezTo>
                      <a:pt x="0" y="130"/>
                      <a:pt x="0" y="134"/>
                      <a:pt x="2" y="136"/>
                    </a:cubicBezTo>
                    <a:cubicBezTo>
                      <a:pt x="4" y="137"/>
                      <a:pt x="5" y="138"/>
                      <a:pt x="6" y="138"/>
                    </a:cubicBezTo>
                    <a:cubicBezTo>
                      <a:pt x="8" y="138"/>
                      <a:pt x="9" y="137"/>
                      <a:pt x="10" y="136"/>
                    </a:cubicBezTo>
                    <a:cubicBezTo>
                      <a:pt x="29" y="117"/>
                      <a:pt x="38" y="93"/>
                      <a:pt x="38" y="69"/>
                    </a:cubicBezTo>
                    <a:cubicBezTo>
                      <a:pt x="38" y="45"/>
                      <a:pt x="29" y="20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sz="135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</p:grpSp>
      <p:grpSp>
        <p:nvGrpSpPr>
          <p:cNvPr id="30" name="Group 86"/>
          <p:cNvGrpSpPr/>
          <p:nvPr/>
        </p:nvGrpSpPr>
        <p:grpSpPr>
          <a:xfrm>
            <a:off x="1872331" y="4833414"/>
            <a:ext cx="1262568" cy="1262568"/>
            <a:chOff x="4418" y="4391874"/>
            <a:chExt cx="914400" cy="914400"/>
          </a:xfrm>
          <a:solidFill>
            <a:schemeClr val="bg1"/>
          </a:solidFill>
        </p:grpSpPr>
        <p:sp>
          <p:nvSpPr>
            <p:cNvPr id="31" name="Teardrop 66"/>
            <p:cNvSpPr/>
            <p:nvPr/>
          </p:nvSpPr>
          <p:spPr>
            <a:xfrm rot="2714409">
              <a:off x="4418" y="4391874"/>
              <a:ext cx="914400" cy="914400"/>
            </a:xfrm>
            <a:prstGeom prst="teardrop">
              <a:avLst/>
            </a:prstGeom>
            <a:solidFill>
              <a:srgbClr val="F9B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32" name="Freeform 16"/>
            <p:cNvSpPr>
              <a:spLocks noChangeAspect="1" noEditPoints="1"/>
            </p:cNvSpPr>
            <p:nvPr/>
          </p:nvSpPr>
          <p:spPr bwMode="auto">
            <a:xfrm>
              <a:off x="296542" y="4625379"/>
              <a:ext cx="335981" cy="389311"/>
            </a:xfrm>
            <a:custGeom>
              <a:avLst/>
              <a:gdLst>
                <a:gd name="T0" fmla="*/ 233 w 320"/>
                <a:gd name="T1" fmla="*/ 138 h 371"/>
                <a:gd name="T2" fmla="*/ 261 w 320"/>
                <a:gd name="T3" fmla="*/ 12 h 371"/>
                <a:gd name="T4" fmla="*/ 168 w 320"/>
                <a:gd name="T5" fmla="*/ 104 h 371"/>
                <a:gd name="T6" fmla="*/ 80 w 320"/>
                <a:gd name="T7" fmla="*/ 182 h 371"/>
                <a:gd name="T8" fmla="*/ 80 w 320"/>
                <a:gd name="T9" fmla="*/ 319 h 371"/>
                <a:gd name="T10" fmla="*/ 253 w 320"/>
                <a:gd name="T11" fmla="*/ 371 h 371"/>
                <a:gd name="T12" fmla="*/ 320 w 320"/>
                <a:gd name="T13" fmla="*/ 172 h 371"/>
                <a:gd name="T14" fmla="*/ 233 w 320"/>
                <a:gd name="T15" fmla="*/ 138 h 371"/>
                <a:gd name="T16" fmla="*/ 60 w 320"/>
                <a:gd name="T17" fmla="*/ 140 h 371"/>
                <a:gd name="T18" fmla="*/ 0 w 320"/>
                <a:gd name="T19" fmla="*/ 202 h 371"/>
                <a:gd name="T20" fmla="*/ 0 w 320"/>
                <a:gd name="T21" fmla="*/ 299 h 371"/>
                <a:gd name="T22" fmla="*/ 60 w 320"/>
                <a:gd name="T23" fmla="*/ 360 h 371"/>
                <a:gd name="T24" fmla="*/ 40 w 320"/>
                <a:gd name="T25" fmla="*/ 315 h 371"/>
                <a:gd name="T26" fmla="*/ 40 w 320"/>
                <a:gd name="T27" fmla="*/ 187 h 371"/>
                <a:gd name="T28" fmla="*/ 60 w 320"/>
                <a:gd name="T29" fmla="*/ 14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71">
                  <a:moveTo>
                    <a:pt x="233" y="138"/>
                  </a:moveTo>
                  <a:cubicBezTo>
                    <a:pt x="230" y="131"/>
                    <a:pt x="304" y="65"/>
                    <a:pt x="261" y="12"/>
                  </a:cubicBezTo>
                  <a:cubicBezTo>
                    <a:pt x="251" y="0"/>
                    <a:pt x="217" y="72"/>
                    <a:pt x="168" y="104"/>
                  </a:cubicBezTo>
                  <a:cubicBezTo>
                    <a:pt x="142" y="122"/>
                    <a:pt x="80" y="161"/>
                    <a:pt x="80" y="182"/>
                  </a:cubicBezTo>
                  <a:cubicBezTo>
                    <a:pt x="80" y="319"/>
                    <a:pt x="80" y="319"/>
                    <a:pt x="80" y="319"/>
                  </a:cubicBezTo>
                  <a:cubicBezTo>
                    <a:pt x="80" y="344"/>
                    <a:pt x="178" y="371"/>
                    <a:pt x="253" y="371"/>
                  </a:cubicBezTo>
                  <a:cubicBezTo>
                    <a:pt x="280" y="371"/>
                    <a:pt x="320" y="199"/>
                    <a:pt x="320" y="172"/>
                  </a:cubicBezTo>
                  <a:cubicBezTo>
                    <a:pt x="320" y="145"/>
                    <a:pt x="235" y="145"/>
                    <a:pt x="233" y="138"/>
                  </a:cubicBezTo>
                  <a:close/>
                  <a:moveTo>
                    <a:pt x="60" y="140"/>
                  </a:moveTo>
                  <a:cubicBezTo>
                    <a:pt x="47" y="140"/>
                    <a:pt x="0" y="148"/>
                    <a:pt x="0" y="202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54"/>
                    <a:pt x="47" y="360"/>
                    <a:pt x="60" y="360"/>
                  </a:cubicBezTo>
                  <a:cubicBezTo>
                    <a:pt x="73" y="360"/>
                    <a:pt x="40" y="348"/>
                    <a:pt x="40" y="315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0" y="152"/>
                    <a:pt x="73" y="140"/>
                    <a:pt x="60" y="1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35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33" name="Group 84"/>
          <p:cNvGrpSpPr/>
          <p:nvPr/>
        </p:nvGrpSpPr>
        <p:grpSpPr>
          <a:xfrm>
            <a:off x="3337782" y="1556000"/>
            <a:ext cx="1262568" cy="1262568"/>
            <a:chOff x="1717587" y="2894826"/>
            <a:chExt cx="914400" cy="914400"/>
          </a:xfrm>
        </p:grpSpPr>
        <p:sp>
          <p:nvSpPr>
            <p:cNvPr id="34" name="Teardrop 46"/>
            <p:cNvSpPr/>
            <p:nvPr/>
          </p:nvSpPr>
          <p:spPr>
            <a:xfrm rot="2714409">
              <a:off x="1717587" y="2894826"/>
              <a:ext cx="914400" cy="914400"/>
            </a:xfrm>
            <a:prstGeom prst="teardrop">
              <a:avLst/>
            </a:prstGeom>
            <a:solidFill>
              <a:srgbClr val="F9B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35" name="Freeform 6"/>
            <p:cNvSpPr>
              <a:spLocks noChangeAspect="1" noEditPoints="1"/>
            </p:cNvSpPr>
            <p:nvPr/>
          </p:nvSpPr>
          <p:spPr bwMode="auto">
            <a:xfrm>
              <a:off x="2033640" y="3176640"/>
              <a:ext cx="312053" cy="274118"/>
            </a:xfrm>
            <a:custGeom>
              <a:avLst/>
              <a:gdLst>
                <a:gd name="T0" fmla="*/ 400 w 400"/>
                <a:gd name="T1" fmla="*/ 352 h 352"/>
                <a:gd name="T2" fmla="*/ 394 w 400"/>
                <a:gd name="T3" fmla="*/ 268 h 352"/>
                <a:gd name="T4" fmla="*/ 342 w 400"/>
                <a:gd name="T5" fmla="*/ 236 h 352"/>
                <a:gd name="T6" fmla="*/ 303 w 400"/>
                <a:gd name="T7" fmla="*/ 191 h 352"/>
                <a:gd name="T8" fmla="*/ 316 w 400"/>
                <a:gd name="T9" fmla="*/ 157 h 352"/>
                <a:gd name="T10" fmla="*/ 327 w 400"/>
                <a:gd name="T11" fmla="*/ 134 h 352"/>
                <a:gd name="T12" fmla="*/ 322 w 400"/>
                <a:gd name="T13" fmla="*/ 122 h 352"/>
                <a:gd name="T14" fmla="*/ 325 w 400"/>
                <a:gd name="T15" fmla="*/ 98 h 352"/>
                <a:gd name="T16" fmla="*/ 278 w 400"/>
                <a:gd name="T17" fmla="*/ 51 h 352"/>
                <a:gd name="T18" fmla="*/ 230 w 400"/>
                <a:gd name="T19" fmla="*/ 98 h 352"/>
                <a:gd name="T20" fmla="*/ 233 w 400"/>
                <a:gd name="T21" fmla="*/ 122 h 352"/>
                <a:gd name="T22" fmla="*/ 229 w 400"/>
                <a:gd name="T23" fmla="*/ 134 h 352"/>
                <a:gd name="T24" fmla="*/ 240 w 400"/>
                <a:gd name="T25" fmla="*/ 157 h 352"/>
                <a:gd name="T26" fmla="*/ 253 w 400"/>
                <a:gd name="T27" fmla="*/ 191 h 352"/>
                <a:gd name="T28" fmla="*/ 236 w 400"/>
                <a:gd name="T29" fmla="*/ 224 h 352"/>
                <a:gd name="T30" fmla="*/ 310 w 400"/>
                <a:gd name="T31" fmla="*/ 292 h 352"/>
                <a:gd name="T32" fmla="*/ 310 w 400"/>
                <a:gd name="T33" fmla="*/ 352 h 352"/>
                <a:gd name="T34" fmla="*/ 400 w 400"/>
                <a:gd name="T35" fmla="*/ 352 h 352"/>
                <a:gd name="T36" fmla="*/ 204 w 400"/>
                <a:gd name="T37" fmla="*/ 247 h 352"/>
                <a:gd name="T38" fmla="*/ 152 w 400"/>
                <a:gd name="T39" fmla="*/ 187 h 352"/>
                <a:gd name="T40" fmla="*/ 169 w 400"/>
                <a:gd name="T41" fmla="*/ 142 h 352"/>
                <a:gd name="T42" fmla="*/ 184 w 400"/>
                <a:gd name="T43" fmla="*/ 111 h 352"/>
                <a:gd name="T44" fmla="*/ 179 w 400"/>
                <a:gd name="T45" fmla="*/ 95 h 352"/>
                <a:gd name="T46" fmla="*/ 183 w 400"/>
                <a:gd name="T47" fmla="*/ 63 h 352"/>
                <a:gd name="T48" fmla="*/ 119 w 400"/>
                <a:gd name="T49" fmla="*/ 0 h 352"/>
                <a:gd name="T50" fmla="*/ 55 w 400"/>
                <a:gd name="T51" fmla="*/ 63 h 352"/>
                <a:gd name="T52" fmla="*/ 59 w 400"/>
                <a:gd name="T53" fmla="*/ 95 h 352"/>
                <a:gd name="T54" fmla="*/ 53 w 400"/>
                <a:gd name="T55" fmla="*/ 111 h 352"/>
                <a:gd name="T56" fmla="*/ 68 w 400"/>
                <a:gd name="T57" fmla="*/ 142 h 352"/>
                <a:gd name="T58" fmla="*/ 86 w 400"/>
                <a:gd name="T59" fmla="*/ 187 h 352"/>
                <a:gd name="T60" fmla="*/ 33 w 400"/>
                <a:gd name="T61" fmla="*/ 247 h 352"/>
                <a:gd name="T62" fmla="*/ 0 w 400"/>
                <a:gd name="T63" fmla="*/ 279 h 352"/>
                <a:gd name="T64" fmla="*/ 0 w 400"/>
                <a:gd name="T65" fmla="*/ 352 h 352"/>
                <a:gd name="T66" fmla="*/ 278 w 400"/>
                <a:gd name="T67" fmla="*/ 352 h 352"/>
                <a:gd name="T68" fmla="*/ 278 w 400"/>
                <a:gd name="T69" fmla="*/ 297 h 352"/>
                <a:gd name="T70" fmla="*/ 204 w 400"/>
                <a:gd name="T71" fmla="*/ 24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0" h="352">
                  <a:moveTo>
                    <a:pt x="400" y="352"/>
                  </a:moveTo>
                  <a:cubicBezTo>
                    <a:pt x="400" y="352"/>
                    <a:pt x="399" y="276"/>
                    <a:pt x="394" y="268"/>
                  </a:cubicBezTo>
                  <a:cubicBezTo>
                    <a:pt x="387" y="257"/>
                    <a:pt x="371" y="249"/>
                    <a:pt x="342" y="236"/>
                  </a:cubicBezTo>
                  <a:cubicBezTo>
                    <a:pt x="312" y="224"/>
                    <a:pt x="303" y="213"/>
                    <a:pt x="303" y="191"/>
                  </a:cubicBezTo>
                  <a:cubicBezTo>
                    <a:pt x="303" y="177"/>
                    <a:pt x="312" y="182"/>
                    <a:pt x="316" y="157"/>
                  </a:cubicBezTo>
                  <a:cubicBezTo>
                    <a:pt x="317" y="147"/>
                    <a:pt x="325" y="157"/>
                    <a:pt x="327" y="134"/>
                  </a:cubicBezTo>
                  <a:cubicBezTo>
                    <a:pt x="327" y="124"/>
                    <a:pt x="322" y="122"/>
                    <a:pt x="322" y="122"/>
                  </a:cubicBezTo>
                  <a:cubicBezTo>
                    <a:pt x="322" y="122"/>
                    <a:pt x="325" y="108"/>
                    <a:pt x="325" y="98"/>
                  </a:cubicBezTo>
                  <a:cubicBezTo>
                    <a:pt x="327" y="85"/>
                    <a:pt x="319" y="51"/>
                    <a:pt x="278" y="51"/>
                  </a:cubicBezTo>
                  <a:cubicBezTo>
                    <a:pt x="236" y="51"/>
                    <a:pt x="229" y="85"/>
                    <a:pt x="230" y="98"/>
                  </a:cubicBezTo>
                  <a:cubicBezTo>
                    <a:pt x="231" y="108"/>
                    <a:pt x="233" y="122"/>
                    <a:pt x="233" y="122"/>
                  </a:cubicBezTo>
                  <a:cubicBezTo>
                    <a:pt x="233" y="122"/>
                    <a:pt x="229" y="124"/>
                    <a:pt x="229" y="134"/>
                  </a:cubicBezTo>
                  <a:cubicBezTo>
                    <a:pt x="230" y="157"/>
                    <a:pt x="238" y="147"/>
                    <a:pt x="240" y="157"/>
                  </a:cubicBezTo>
                  <a:cubicBezTo>
                    <a:pt x="244" y="182"/>
                    <a:pt x="253" y="177"/>
                    <a:pt x="253" y="191"/>
                  </a:cubicBezTo>
                  <a:cubicBezTo>
                    <a:pt x="253" y="206"/>
                    <a:pt x="248" y="216"/>
                    <a:pt x="236" y="224"/>
                  </a:cubicBezTo>
                  <a:cubicBezTo>
                    <a:pt x="301" y="257"/>
                    <a:pt x="310" y="263"/>
                    <a:pt x="310" y="292"/>
                  </a:cubicBezTo>
                  <a:cubicBezTo>
                    <a:pt x="310" y="352"/>
                    <a:pt x="310" y="352"/>
                    <a:pt x="310" y="352"/>
                  </a:cubicBezTo>
                  <a:lnTo>
                    <a:pt x="400" y="352"/>
                  </a:lnTo>
                  <a:close/>
                  <a:moveTo>
                    <a:pt x="204" y="247"/>
                  </a:moveTo>
                  <a:cubicBezTo>
                    <a:pt x="165" y="231"/>
                    <a:pt x="152" y="217"/>
                    <a:pt x="152" y="187"/>
                  </a:cubicBezTo>
                  <a:cubicBezTo>
                    <a:pt x="152" y="169"/>
                    <a:pt x="164" y="175"/>
                    <a:pt x="169" y="142"/>
                  </a:cubicBezTo>
                  <a:cubicBezTo>
                    <a:pt x="172" y="129"/>
                    <a:pt x="182" y="142"/>
                    <a:pt x="184" y="111"/>
                  </a:cubicBezTo>
                  <a:cubicBezTo>
                    <a:pt x="184" y="98"/>
                    <a:pt x="179" y="95"/>
                    <a:pt x="179" y="95"/>
                  </a:cubicBezTo>
                  <a:cubicBezTo>
                    <a:pt x="179" y="95"/>
                    <a:pt x="181" y="77"/>
                    <a:pt x="183" y="63"/>
                  </a:cubicBezTo>
                  <a:cubicBezTo>
                    <a:pt x="184" y="45"/>
                    <a:pt x="174" y="0"/>
                    <a:pt x="119" y="0"/>
                  </a:cubicBezTo>
                  <a:cubicBezTo>
                    <a:pt x="64" y="0"/>
                    <a:pt x="54" y="45"/>
                    <a:pt x="55" y="63"/>
                  </a:cubicBezTo>
                  <a:cubicBezTo>
                    <a:pt x="56" y="77"/>
                    <a:pt x="59" y="95"/>
                    <a:pt x="59" y="95"/>
                  </a:cubicBezTo>
                  <a:cubicBezTo>
                    <a:pt x="59" y="95"/>
                    <a:pt x="53" y="98"/>
                    <a:pt x="53" y="111"/>
                  </a:cubicBezTo>
                  <a:cubicBezTo>
                    <a:pt x="55" y="142"/>
                    <a:pt x="66" y="129"/>
                    <a:pt x="68" y="142"/>
                  </a:cubicBezTo>
                  <a:cubicBezTo>
                    <a:pt x="74" y="175"/>
                    <a:pt x="86" y="169"/>
                    <a:pt x="86" y="187"/>
                  </a:cubicBezTo>
                  <a:cubicBezTo>
                    <a:pt x="86" y="217"/>
                    <a:pt x="73" y="231"/>
                    <a:pt x="33" y="247"/>
                  </a:cubicBezTo>
                  <a:cubicBezTo>
                    <a:pt x="21" y="252"/>
                    <a:pt x="0" y="260"/>
                    <a:pt x="0" y="279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78" y="352"/>
                    <a:pt x="278" y="352"/>
                    <a:pt x="278" y="352"/>
                  </a:cubicBezTo>
                  <a:cubicBezTo>
                    <a:pt x="278" y="352"/>
                    <a:pt x="278" y="309"/>
                    <a:pt x="278" y="297"/>
                  </a:cubicBezTo>
                  <a:cubicBezTo>
                    <a:pt x="278" y="280"/>
                    <a:pt x="244" y="264"/>
                    <a:pt x="204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35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37" name="TextBox 35"/>
          <p:cNvSpPr txBox="1"/>
          <p:nvPr/>
        </p:nvSpPr>
        <p:spPr>
          <a:xfrm>
            <a:off x="6264910" y="1867535"/>
            <a:ext cx="360235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71214" y="1849586"/>
            <a:ext cx="1024096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600" b="1">
                <a:solidFill>
                  <a:srgbClr val="77384B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" name="TextBox 35"/>
          <p:cNvSpPr txBox="1"/>
          <p:nvPr/>
        </p:nvSpPr>
        <p:spPr>
          <a:xfrm>
            <a:off x="4752340" y="2936875"/>
            <a:ext cx="352615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596028" y="2940903"/>
            <a:ext cx="1024096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600" b="1">
                <a:solidFill>
                  <a:srgbClr val="77384B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3" name="TextBox 35"/>
          <p:cNvSpPr txBox="1"/>
          <p:nvPr/>
        </p:nvSpPr>
        <p:spPr>
          <a:xfrm>
            <a:off x="6264910" y="3941445"/>
            <a:ext cx="360235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071168" y="4069189"/>
            <a:ext cx="1024096" cy="59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>
                <a:solidFill>
                  <a:srgbClr val="77384B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4" name="TextBox 35"/>
          <p:cNvSpPr txBox="1"/>
          <p:nvPr/>
        </p:nvSpPr>
        <p:spPr>
          <a:xfrm>
            <a:off x="4752340" y="5053330"/>
            <a:ext cx="352679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596284" y="5166208"/>
            <a:ext cx="1024096" cy="59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>
                <a:solidFill>
                  <a:srgbClr val="77384B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849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349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849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699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199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699"/>
                            </p:stCondLst>
                            <p:childTnLst>
                              <p:par>
                                <p:cTn id="6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5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50"/>
                            </p:stCondLst>
                            <p:childTnLst>
                              <p:par>
                                <p:cTn id="8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399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42" grpId="0"/>
      <p:bldP spid="37" grpId="0"/>
      <p:bldP spid="3" grpId="0"/>
      <p:bldP spid="10" grpId="0"/>
      <p:bldP spid="11" grpId="0"/>
      <p:bldP spid="13" grpId="0"/>
      <p:bldP spid="43" grpId="0"/>
      <p:bldP spid="44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桃枝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4680" y="-48260"/>
            <a:ext cx="2677160" cy="2629535"/>
          </a:xfrm>
          <a:prstGeom prst="rect">
            <a:avLst/>
          </a:prstGeom>
        </p:spPr>
      </p:pic>
      <p:pic>
        <p:nvPicPr>
          <p:cNvPr id="12" name="图片 11" descr="蝴蝶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235565" y="1133475"/>
            <a:ext cx="621665" cy="63119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327660" y="358775"/>
            <a:ext cx="3039745" cy="391160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353695" y="358775"/>
            <a:ext cx="364490" cy="398780"/>
            <a:chOff x="557" y="565"/>
            <a:chExt cx="574" cy="628"/>
          </a:xfrm>
        </p:grpSpPr>
        <p:sp>
          <p:nvSpPr>
            <p:cNvPr id="39" name="矩形 38"/>
            <p:cNvSpPr/>
            <p:nvPr/>
          </p:nvSpPr>
          <p:spPr>
            <a:xfrm>
              <a:off x="593" y="622"/>
              <a:ext cx="502" cy="502"/>
            </a:xfrm>
            <a:prstGeom prst="rect">
              <a:avLst/>
            </a:prstGeom>
            <a:solidFill>
              <a:srgbClr val="773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57" y="565"/>
              <a:ext cx="57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2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718185" y="370205"/>
            <a:ext cx="2499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单击此处输入标题文本</a:t>
            </a:r>
          </a:p>
        </p:txBody>
      </p:sp>
      <p:pic>
        <p:nvPicPr>
          <p:cNvPr id="6" name="PA_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7" t="25673" r="18161" b="17020"/>
          <a:stretch>
            <a:fillRect/>
          </a:stretch>
        </p:blipFill>
        <p:spPr>
          <a:xfrm>
            <a:off x="4314190" y="1412240"/>
            <a:ext cx="3078480" cy="4458970"/>
          </a:xfrm>
          <a:custGeom>
            <a:avLst/>
            <a:gdLst>
              <a:gd name="connsiteX0" fmla="*/ 826852 w 3686759"/>
              <a:gd name="connsiteY0" fmla="*/ 0 h 4319081"/>
              <a:gd name="connsiteX1" fmla="*/ 3686759 w 3686759"/>
              <a:gd name="connsiteY1" fmla="*/ 0 h 4319081"/>
              <a:gd name="connsiteX2" fmla="*/ 3686759 w 3686759"/>
              <a:gd name="connsiteY2" fmla="*/ 4319081 h 4319081"/>
              <a:gd name="connsiteX3" fmla="*/ 0 w 3686759"/>
              <a:gd name="connsiteY3" fmla="*/ 4319081 h 4319081"/>
              <a:gd name="connsiteX4" fmla="*/ 0 w 3686759"/>
              <a:gd name="connsiteY4" fmla="*/ 447473 h 4319081"/>
              <a:gd name="connsiteX5" fmla="*/ 826852 w 3686759"/>
              <a:gd name="connsiteY5" fmla="*/ 447473 h 4319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6759" h="4319081">
                <a:moveTo>
                  <a:pt x="826852" y="0"/>
                </a:moveTo>
                <a:lnTo>
                  <a:pt x="3686759" y="0"/>
                </a:lnTo>
                <a:lnTo>
                  <a:pt x="3686759" y="4319081"/>
                </a:lnTo>
                <a:lnTo>
                  <a:pt x="0" y="4319081"/>
                </a:lnTo>
                <a:lnTo>
                  <a:pt x="0" y="447473"/>
                </a:lnTo>
                <a:lnTo>
                  <a:pt x="826852" y="447473"/>
                </a:lnTo>
                <a:close/>
              </a:path>
            </a:pathLst>
          </a:custGeom>
        </p:spPr>
      </p:pic>
      <p:sp>
        <p:nvSpPr>
          <p:cNvPr id="2" name="Content Placeholder 2"/>
          <p:cNvSpPr txBox="1"/>
          <p:nvPr/>
        </p:nvSpPr>
        <p:spPr>
          <a:xfrm>
            <a:off x="2283460" y="2325370"/>
            <a:ext cx="1790700" cy="2921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77384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7" name="Content Placeholder 2"/>
          <p:cNvSpPr txBox="1"/>
          <p:nvPr/>
        </p:nvSpPr>
        <p:spPr>
          <a:xfrm>
            <a:off x="1456055" y="2617470"/>
            <a:ext cx="2618105" cy="82296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8" name="Content Placeholder 2"/>
          <p:cNvSpPr txBox="1"/>
          <p:nvPr/>
        </p:nvSpPr>
        <p:spPr>
          <a:xfrm>
            <a:off x="2283460" y="4041775"/>
            <a:ext cx="1790700" cy="2921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77384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1456055" y="4333875"/>
            <a:ext cx="2618105" cy="82296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7996555" y="2325370"/>
            <a:ext cx="1790700" cy="2921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77384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7996555" y="2617470"/>
            <a:ext cx="2618105" cy="82296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" name="Content Placeholder 2"/>
          <p:cNvSpPr txBox="1"/>
          <p:nvPr/>
        </p:nvSpPr>
        <p:spPr>
          <a:xfrm>
            <a:off x="7996555" y="4041775"/>
            <a:ext cx="1790700" cy="2921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77384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7996555" y="4333875"/>
            <a:ext cx="2618105" cy="82296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42" grpId="0"/>
      <p:bldP spid="2" grpId="0"/>
      <p:bldP spid="7" grpId="0"/>
      <p:bldP spid="8" grpId="0"/>
      <p:bldP spid="9" grpId="0"/>
      <p:bldP spid="14" grpId="0"/>
      <p:bldP spid="15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桃枝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04680" y="-48260"/>
            <a:ext cx="2677160" cy="2629535"/>
          </a:xfrm>
          <a:prstGeom prst="rect">
            <a:avLst/>
          </a:prstGeom>
        </p:spPr>
      </p:pic>
      <p:pic>
        <p:nvPicPr>
          <p:cNvPr id="12" name="图片 11" descr="蝴蝶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5400000">
            <a:off x="10235565" y="1133475"/>
            <a:ext cx="621665" cy="63119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327660" y="358775"/>
            <a:ext cx="3039745" cy="391160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353695" y="358775"/>
            <a:ext cx="364490" cy="398780"/>
            <a:chOff x="557" y="565"/>
            <a:chExt cx="574" cy="628"/>
          </a:xfrm>
        </p:grpSpPr>
        <p:sp>
          <p:nvSpPr>
            <p:cNvPr id="39" name="矩形 38"/>
            <p:cNvSpPr/>
            <p:nvPr/>
          </p:nvSpPr>
          <p:spPr>
            <a:xfrm>
              <a:off x="593" y="622"/>
              <a:ext cx="502" cy="502"/>
            </a:xfrm>
            <a:prstGeom prst="rect">
              <a:avLst/>
            </a:prstGeom>
            <a:solidFill>
              <a:srgbClr val="773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57" y="565"/>
              <a:ext cx="57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2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718185" y="370205"/>
            <a:ext cx="2499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单击此处输入标题文本</a:t>
            </a:r>
          </a:p>
        </p:txBody>
      </p:sp>
      <p:sp>
        <p:nvSpPr>
          <p:cNvPr id="6" name="MH_SubTitle_1"/>
          <p:cNvSpPr/>
          <p:nvPr>
            <p:custDataLst>
              <p:tags r:id="rId1"/>
            </p:custDataLst>
          </p:nvPr>
        </p:nvSpPr>
        <p:spPr>
          <a:xfrm>
            <a:off x="2388235" y="1588771"/>
            <a:ext cx="1150938" cy="2195513"/>
          </a:xfrm>
          <a:custGeom>
            <a:avLst/>
            <a:gdLst>
              <a:gd name="connsiteX0" fmla="*/ 0 w 1400175"/>
              <a:gd name="connsiteY0" fmla="*/ 0 h 2671762"/>
              <a:gd name="connsiteX1" fmla="*/ 0 w 1400175"/>
              <a:gd name="connsiteY1" fmla="*/ 2400300 h 2671762"/>
              <a:gd name="connsiteX2" fmla="*/ 142875 w 1400175"/>
              <a:gd name="connsiteY2" fmla="*/ 2328862 h 2671762"/>
              <a:gd name="connsiteX3" fmla="*/ 209550 w 1400175"/>
              <a:gd name="connsiteY3" fmla="*/ 2366962 h 2671762"/>
              <a:gd name="connsiteX4" fmla="*/ 271463 w 1400175"/>
              <a:gd name="connsiteY4" fmla="*/ 2509837 h 2671762"/>
              <a:gd name="connsiteX5" fmla="*/ 338138 w 1400175"/>
              <a:gd name="connsiteY5" fmla="*/ 2586037 h 2671762"/>
              <a:gd name="connsiteX6" fmla="*/ 495300 w 1400175"/>
              <a:gd name="connsiteY6" fmla="*/ 2671762 h 2671762"/>
              <a:gd name="connsiteX7" fmla="*/ 547688 w 1400175"/>
              <a:gd name="connsiteY7" fmla="*/ 2571750 h 2671762"/>
              <a:gd name="connsiteX8" fmla="*/ 600075 w 1400175"/>
              <a:gd name="connsiteY8" fmla="*/ 2524125 h 2671762"/>
              <a:gd name="connsiteX9" fmla="*/ 695325 w 1400175"/>
              <a:gd name="connsiteY9" fmla="*/ 2457450 h 2671762"/>
              <a:gd name="connsiteX10" fmla="*/ 752475 w 1400175"/>
              <a:gd name="connsiteY10" fmla="*/ 2400300 h 2671762"/>
              <a:gd name="connsiteX11" fmla="*/ 866775 w 1400175"/>
              <a:gd name="connsiteY11" fmla="*/ 2362200 h 2671762"/>
              <a:gd name="connsiteX12" fmla="*/ 933450 w 1400175"/>
              <a:gd name="connsiteY12" fmla="*/ 2481262 h 2671762"/>
              <a:gd name="connsiteX13" fmla="*/ 1085850 w 1400175"/>
              <a:gd name="connsiteY13" fmla="*/ 2533650 h 2671762"/>
              <a:gd name="connsiteX14" fmla="*/ 1176338 w 1400175"/>
              <a:gd name="connsiteY14" fmla="*/ 2552700 h 2671762"/>
              <a:gd name="connsiteX15" fmla="*/ 1223963 w 1400175"/>
              <a:gd name="connsiteY15" fmla="*/ 2514600 h 2671762"/>
              <a:gd name="connsiteX16" fmla="*/ 1281113 w 1400175"/>
              <a:gd name="connsiteY16" fmla="*/ 2476500 h 2671762"/>
              <a:gd name="connsiteX17" fmla="*/ 1323975 w 1400175"/>
              <a:gd name="connsiteY17" fmla="*/ 2447925 h 2671762"/>
              <a:gd name="connsiteX18" fmla="*/ 1366838 w 1400175"/>
              <a:gd name="connsiteY18" fmla="*/ 2428875 h 2671762"/>
              <a:gd name="connsiteX19" fmla="*/ 1400175 w 1400175"/>
              <a:gd name="connsiteY19" fmla="*/ 2457450 h 2671762"/>
              <a:gd name="connsiteX20" fmla="*/ 1400175 w 1400175"/>
              <a:gd name="connsiteY20" fmla="*/ 9525 h 2671762"/>
              <a:gd name="connsiteX21" fmla="*/ 0 w 1400175"/>
              <a:gd name="connsiteY21" fmla="*/ 0 h 2671762"/>
              <a:gd name="connsiteX0-1" fmla="*/ 0 w 1400175"/>
              <a:gd name="connsiteY0-2" fmla="*/ 0 h 2671762"/>
              <a:gd name="connsiteX1-3" fmla="*/ 0 w 1400175"/>
              <a:gd name="connsiteY1-4" fmla="*/ 2400300 h 2671762"/>
              <a:gd name="connsiteX2-5" fmla="*/ 142875 w 1400175"/>
              <a:gd name="connsiteY2-6" fmla="*/ 2328862 h 2671762"/>
              <a:gd name="connsiteX3-7" fmla="*/ 271463 w 1400175"/>
              <a:gd name="connsiteY3-8" fmla="*/ 2509837 h 2671762"/>
              <a:gd name="connsiteX4-9" fmla="*/ 338138 w 1400175"/>
              <a:gd name="connsiteY4-10" fmla="*/ 2586037 h 2671762"/>
              <a:gd name="connsiteX5-11" fmla="*/ 495300 w 1400175"/>
              <a:gd name="connsiteY5-12" fmla="*/ 2671762 h 2671762"/>
              <a:gd name="connsiteX6-13" fmla="*/ 547688 w 1400175"/>
              <a:gd name="connsiteY6-14" fmla="*/ 2571750 h 2671762"/>
              <a:gd name="connsiteX7-15" fmla="*/ 600075 w 1400175"/>
              <a:gd name="connsiteY7-16" fmla="*/ 2524125 h 2671762"/>
              <a:gd name="connsiteX8-17" fmla="*/ 695325 w 1400175"/>
              <a:gd name="connsiteY8-18" fmla="*/ 2457450 h 2671762"/>
              <a:gd name="connsiteX9-19" fmla="*/ 752475 w 1400175"/>
              <a:gd name="connsiteY9-20" fmla="*/ 2400300 h 2671762"/>
              <a:gd name="connsiteX10-21" fmla="*/ 866775 w 1400175"/>
              <a:gd name="connsiteY10-22" fmla="*/ 2362200 h 2671762"/>
              <a:gd name="connsiteX11-23" fmla="*/ 933450 w 1400175"/>
              <a:gd name="connsiteY11-24" fmla="*/ 2481262 h 2671762"/>
              <a:gd name="connsiteX12-25" fmla="*/ 1085850 w 1400175"/>
              <a:gd name="connsiteY12-26" fmla="*/ 2533650 h 2671762"/>
              <a:gd name="connsiteX13-27" fmla="*/ 1176338 w 1400175"/>
              <a:gd name="connsiteY13-28" fmla="*/ 2552700 h 2671762"/>
              <a:gd name="connsiteX14-29" fmla="*/ 1223963 w 1400175"/>
              <a:gd name="connsiteY14-30" fmla="*/ 2514600 h 2671762"/>
              <a:gd name="connsiteX15-31" fmla="*/ 1281113 w 1400175"/>
              <a:gd name="connsiteY15-32" fmla="*/ 2476500 h 2671762"/>
              <a:gd name="connsiteX16-33" fmla="*/ 1323975 w 1400175"/>
              <a:gd name="connsiteY16-34" fmla="*/ 2447925 h 2671762"/>
              <a:gd name="connsiteX17-35" fmla="*/ 1366838 w 1400175"/>
              <a:gd name="connsiteY17-36" fmla="*/ 2428875 h 2671762"/>
              <a:gd name="connsiteX18-37" fmla="*/ 1400175 w 1400175"/>
              <a:gd name="connsiteY18-38" fmla="*/ 2457450 h 2671762"/>
              <a:gd name="connsiteX19-39" fmla="*/ 1400175 w 1400175"/>
              <a:gd name="connsiteY19-40" fmla="*/ 9525 h 2671762"/>
              <a:gd name="connsiteX20-41" fmla="*/ 0 w 1400175"/>
              <a:gd name="connsiteY20-42" fmla="*/ 0 h 2671762"/>
              <a:gd name="connsiteX0-43" fmla="*/ 0 w 1400175"/>
              <a:gd name="connsiteY0-44" fmla="*/ 0 h 2671762"/>
              <a:gd name="connsiteX1-45" fmla="*/ 0 w 1400175"/>
              <a:gd name="connsiteY1-46" fmla="*/ 2400300 h 2671762"/>
              <a:gd name="connsiteX2-47" fmla="*/ 142875 w 1400175"/>
              <a:gd name="connsiteY2-48" fmla="*/ 2328862 h 2671762"/>
              <a:gd name="connsiteX3-49" fmla="*/ 271463 w 1400175"/>
              <a:gd name="connsiteY3-50" fmla="*/ 2509837 h 2671762"/>
              <a:gd name="connsiteX4-51" fmla="*/ 338138 w 1400175"/>
              <a:gd name="connsiteY4-52" fmla="*/ 2586037 h 2671762"/>
              <a:gd name="connsiteX5-53" fmla="*/ 495300 w 1400175"/>
              <a:gd name="connsiteY5-54" fmla="*/ 2671762 h 2671762"/>
              <a:gd name="connsiteX6-55" fmla="*/ 547688 w 1400175"/>
              <a:gd name="connsiteY6-56" fmla="*/ 2571750 h 2671762"/>
              <a:gd name="connsiteX7-57" fmla="*/ 600075 w 1400175"/>
              <a:gd name="connsiteY7-58" fmla="*/ 2524125 h 2671762"/>
              <a:gd name="connsiteX8-59" fmla="*/ 695325 w 1400175"/>
              <a:gd name="connsiteY8-60" fmla="*/ 2457450 h 2671762"/>
              <a:gd name="connsiteX9-61" fmla="*/ 752475 w 1400175"/>
              <a:gd name="connsiteY9-62" fmla="*/ 2400300 h 2671762"/>
              <a:gd name="connsiteX10-63" fmla="*/ 866775 w 1400175"/>
              <a:gd name="connsiteY10-64" fmla="*/ 2362200 h 2671762"/>
              <a:gd name="connsiteX11-65" fmla="*/ 933450 w 1400175"/>
              <a:gd name="connsiteY11-66" fmla="*/ 2481262 h 2671762"/>
              <a:gd name="connsiteX12-67" fmla="*/ 1085850 w 1400175"/>
              <a:gd name="connsiteY12-68" fmla="*/ 2533650 h 2671762"/>
              <a:gd name="connsiteX13-69" fmla="*/ 1176338 w 1400175"/>
              <a:gd name="connsiteY13-70" fmla="*/ 2552700 h 2671762"/>
              <a:gd name="connsiteX14-71" fmla="*/ 1223963 w 1400175"/>
              <a:gd name="connsiteY14-72" fmla="*/ 2514600 h 2671762"/>
              <a:gd name="connsiteX15-73" fmla="*/ 1281113 w 1400175"/>
              <a:gd name="connsiteY15-74" fmla="*/ 2476500 h 2671762"/>
              <a:gd name="connsiteX16-75" fmla="*/ 1323975 w 1400175"/>
              <a:gd name="connsiteY16-76" fmla="*/ 2447925 h 2671762"/>
              <a:gd name="connsiteX17-77" fmla="*/ 1366838 w 1400175"/>
              <a:gd name="connsiteY17-78" fmla="*/ 2428875 h 2671762"/>
              <a:gd name="connsiteX18-79" fmla="*/ 1400175 w 1400175"/>
              <a:gd name="connsiteY18-80" fmla="*/ 2457450 h 2671762"/>
              <a:gd name="connsiteX19-81" fmla="*/ 1400175 w 1400175"/>
              <a:gd name="connsiteY19-82" fmla="*/ 9525 h 2671762"/>
              <a:gd name="connsiteX20-83" fmla="*/ 0 w 1400175"/>
              <a:gd name="connsiteY20-84" fmla="*/ 0 h 2671762"/>
              <a:gd name="connsiteX0-85" fmla="*/ 0 w 1400175"/>
              <a:gd name="connsiteY0-86" fmla="*/ 0 h 2671762"/>
              <a:gd name="connsiteX1-87" fmla="*/ 0 w 1400175"/>
              <a:gd name="connsiteY1-88" fmla="*/ 2400300 h 2671762"/>
              <a:gd name="connsiteX2-89" fmla="*/ 157163 w 1400175"/>
              <a:gd name="connsiteY2-90" fmla="*/ 2328862 h 2671762"/>
              <a:gd name="connsiteX3-91" fmla="*/ 271463 w 1400175"/>
              <a:gd name="connsiteY3-92" fmla="*/ 2509837 h 2671762"/>
              <a:gd name="connsiteX4-93" fmla="*/ 338138 w 1400175"/>
              <a:gd name="connsiteY4-94" fmla="*/ 2586037 h 2671762"/>
              <a:gd name="connsiteX5-95" fmla="*/ 495300 w 1400175"/>
              <a:gd name="connsiteY5-96" fmla="*/ 2671762 h 2671762"/>
              <a:gd name="connsiteX6-97" fmla="*/ 547688 w 1400175"/>
              <a:gd name="connsiteY6-98" fmla="*/ 2571750 h 2671762"/>
              <a:gd name="connsiteX7-99" fmla="*/ 600075 w 1400175"/>
              <a:gd name="connsiteY7-100" fmla="*/ 2524125 h 2671762"/>
              <a:gd name="connsiteX8-101" fmla="*/ 695325 w 1400175"/>
              <a:gd name="connsiteY8-102" fmla="*/ 2457450 h 2671762"/>
              <a:gd name="connsiteX9-103" fmla="*/ 752475 w 1400175"/>
              <a:gd name="connsiteY9-104" fmla="*/ 2400300 h 2671762"/>
              <a:gd name="connsiteX10-105" fmla="*/ 866775 w 1400175"/>
              <a:gd name="connsiteY10-106" fmla="*/ 2362200 h 2671762"/>
              <a:gd name="connsiteX11-107" fmla="*/ 933450 w 1400175"/>
              <a:gd name="connsiteY11-108" fmla="*/ 2481262 h 2671762"/>
              <a:gd name="connsiteX12-109" fmla="*/ 1085850 w 1400175"/>
              <a:gd name="connsiteY12-110" fmla="*/ 2533650 h 2671762"/>
              <a:gd name="connsiteX13-111" fmla="*/ 1176338 w 1400175"/>
              <a:gd name="connsiteY13-112" fmla="*/ 2552700 h 2671762"/>
              <a:gd name="connsiteX14-113" fmla="*/ 1223963 w 1400175"/>
              <a:gd name="connsiteY14-114" fmla="*/ 2514600 h 2671762"/>
              <a:gd name="connsiteX15-115" fmla="*/ 1281113 w 1400175"/>
              <a:gd name="connsiteY15-116" fmla="*/ 2476500 h 2671762"/>
              <a:gd name="connsiteX16-117" fmla="*/ 1323975 w 1400175"/>
              <a:gd name="connsiteY16-118" fmla="*/ 2447925 h 2671762"/>
              <a:gd name="connsiteX17-119" fmla="*/ 1366838 w 1400175"/>
              <a:gd name="connsiteY17-120" fmla="*/ 2428875 h 2671762"/>
              <a:gd name="connsiteX18-121" fmla="*/ 1400175 w 1400175"/>
              <a:gd name="connsiteY18-122" fmla="*/ 2457450 h 2671762"/>
              <a:gd name="connsiteX19-123" fmla="*/ 1400175 w 1400175"/>
              <a:gd name="connsiteY19-124" fmla="*/ 9525 h 2671762"/>
              <a:gd name="connsiteX20-125" fmla="*/ 0 w 1400175"/>
              <a:gd name="connsiteY20-126" fmla="*/ 0 h 2671762"/>
              <a:gd name="connsiteX0-127" fmla="*/ 0 w 1400175"/>
              <a:gd name="connsiteY0-128" fmla="*/ 0 h 2671762"/>
              <a:gd name="connsiteX1-129" fmla="*/ 0 w 1400175"/>
              <a:gd name="connsiteY1-130" fmla="*/ 2400300 h 2671762"/>
              <a:gd name="connsiteX2-131" fmla="*/ 157163 w 1400175"/>
              <a:gd name="connsiteY2-132" fmla="*/ 2328862 h 2671762"/>
              <a:gd name="connsiteX3-133" fmla="*/ 271463 w 1400175"/>
              <a:gd name="connsiteY3-134" fmla="*/ 2509837 h 2671762"/>
              <a:gd name="connsiteX4-135" fmla="*/ 338138 w 1400175"/>
              <a:gd name="connsiteY4-136" fmla="*/ 2586037 h 2671762"/>
              <a:gd name="connsiteX5-137" fmla="*/ 495300 w 1400175"/>
              <a:gd name="connsiteY5-138" fmla="*/ 2671762 h 2671762"/>
              <a:gd name="connsiteX6-139" fmla="*/ 547688 w 1400175"/>
              <a:gd name="connsiteY6-140" fmla="*/ 2571750 h 2671762"/>
              <a:gd name="connsiteX7-141" fmla="*/ 600075 w 1400175"/>
              <a:gd name="connsiteY7-142" fmla="*/ 2524125 h 2671762"/>
              <a:gd name="connsiteX8-143" fmla="*/ 695325 w 1400175"/>
              <a:gd name="connsiteY8-144" fmla="*/ 2457450 h 2671762"/>
              <a:gd name="connsiteX9-145" fmla="*/ 752475 w 1400175"/>
              <a:gd name="connsiteY9-146" fmla="*/ 2400300 h 2671762"/>
              <a:gd name="connsiteX10-147" fmla="*/ 866775 w 1400175"/>
              <a:gd name="connsiteY10-148" fmla="*/ 2362200 h 2671762"/>
              <a:gd name="connsiteX11-149" fmla="*/ 933450 w 1400175"/>
              <a:gd name="connsiteY11-150" fmla="*/ 2481262 h 2671762"/>
              <a:gd name="connsiteX12-151" fmla="*/ 1085850 w 1400175"/>
              <a:gd name="connsiteY12-152" fmla="*/ 2533650 h 2671762"/>
              <a:gd name="connsiteX13-153" fmla="*/ 1176338 w 1400175"/>
              <a:gd name="connsiteY13-154" fmla="*/ 2552700 h 2671762"/>
              <a:gd name="connsiteX14-155" fmla="*/ 1223963 w 1400175"/>
              <a:gd name="connsiteY14-156" fmla="*/ 2514600 h 2671762"/>
              <a:gd name="connsiteX15-157" fmla="*/ 1281113 w 1400175"/>
              <a:gd name="connsiteY15-158" fmla="*/ 2476500 h 2671762"/>
              <a:gd name="connsiteX16-159" fmla="*/ 1323975 w 1400175"/>
              <a:gd name="connsiteY16-160" fmla="*/ 2447925 h 2671762"/>
              <a:gd name="connsiteX17-161" fmla="*/ 1366838 w 1400175"/>
              <a:gd name="connsiteY17-162" fmla="*/ 2428875 h 2671762"/>
              <a:gd name="connsiteX18-163" fmla="*/ 1400175 w 1400175"/>
              <a:gd name="connsiteY18-164" fmla="*/ 2457450 h 2671762"/>
              <a:gd name="connsiteX19-165" fmla="*/ 1400175 w 1400175"/>
              <a:gd name="connsiteY19-166" fmla="*/ 9525 h 2671762"/>
              <a:gd name="connsiteX20-167" fmla="*/ 0 w 1400175"/>
              <a:gd name="connsiteY20-168" fmla="*/ 0 h 2671762"/>
              <a:gd name="connsiteX0-169" fmla="*/ 0 w 1400175"/>
              <a:gd name="connsiteY0-170" fmla="*/ 0 h 2671762"/>
              <a:gd name="connsiteX1-171" fmla="*/ 0 w 1400175"/>
              <a:gd name="connsiteY1-172" fmla="*/ 2400300 h 2671762"/>
              <a:gd name="connsiteX2-173" fmla="*/ 157163 w 1400175"/>
              <a:gd name="connsiteY2-174" fmla="*/ 2328862 h 2671762"/>
              <a:gd name="connsiteX3-175" fmla="*/ 271463 w 1400175"/>
              <a:gd name="connsiteY3-176" fmla="*/ 2509837 h 2671762"/>
              <a:gd name="connsiteX4-177" fmla="*/ 338138 w 1400175"/>
              <a:gd name="connsiteY4-178" fmla="*/ 2586037 h 2671762"/>
              <a:gd name="connsiteX5-179" fmla="*/ 495300 w 1400175"/>
              <a:gd name="connsiteY5-180" fmla="*/ 2671762 h 2671762"/>
              <a:gd name="connsiteX6-181" fmla="*/ 547688 w 1400175"/>
              <a:gd name="connsiteY6-182" fmla="*/ 2571750 h 2671762"/>
              <a:gd name="connsiteX7-183" fmla="*/ 600075 w 1400175"/>
              <a:gd name="connsiteY7-184" fmla="*/ 2524125 h 2671762"/>
              <a:gd name="connsiteX8-185" fmla="*/ 695325 w 1400175"/>
              <a:gd name="connsiteY8-186" fmla="*/ 2457450 h 2671762"/>
              <a:gd name="connsiteX9-187" fmla="*/ 752475 w 1400175"/>
              <a:gd name="connsiteY9-188" fmla="*/ 2400300 h 2671762"/>
              <a:gd name="connsiteX10-189" fmla="*/ 866775 w 1400175"/>
              <a:gd name="connsiteY10-190" fmla="*/ 2362200 h 2671762"/>
              <a:gd name="connsiteX11-191" fmla="*/ 933450 w 1400175"/>
              <a:gd name="connsiteY11-192" fmla="*/ 2481262 h 2671762"/>
              <a:gd name="connsiteX12-193" fmla="*/ 1085850 w 1400175"/>
              <a:gd name="connsiteY12-194" fmla="*/ 2533650 h 2671762"/>
              <a:gd name="connsiteX13-195" fmla="*/ 1176338 w 1400175"/>
              <a:gd name="connsiteY13-196" fmla="*/ 2552700 h 2671762"/>
              <a:gd name="connsiteX14-197" fmla="*/ 1223963 w 1400175"/>
              <a:gd name="connsiteY14-198" fmla="*/ 2514600 h 2671762"/>
              <a:gd name="connsiteX15-199" fmla="*/ 1281113 w 1400175"/>
              <a:gd name="connsiteY15-200" fmla="*/ 2476500 h 2671762"/>
              <a:gd name="connsiteX16-201" fmla="*/ 1323975 w 1400175"/>
              <a:gd name="connsiteY16-202" fmla="*/ 2447925 h 2671762"/>
              <a:gd name="connsiteX17-203" fmla="*/ 1366838 w 1400175"/>
              <a:gd name="connsiteY17-204" fmla="*/ 2428875 h 2671762"/>
              <a:gd name="connsiteX18-205" fmla="*/ 1400175 w 1400175"/>
              <a:gd name="connsiteY18-206" fmla="*/ 2457450 h 2671762"/>
              <a:gd name="connsiteX19-207" fmla="*/ 1400175 w 1400175"/>
              <a:gd name="connsiteY19-208" fmla="*/ 9525 h 2671762"/>
              <a:gd name="connsiteX20-209" fmla="*/ 0 w 1400175"/>
              <a:gd name="connsiteY20-210" fmla="*/ 0 h 2671762"/>
              <a:gd name="connsiteX0-211" fmla="*/ 0 w 1400175"/>
              <a:gd name="connsiteY0-212" fmla="*/ 0 h 2671762"/>
              <a:gd name="connsiteX1-213" fmla="*/ 0 w 1400175"/>
              <a:gd name="connsiteY1-214" fmla="*/ 2400300 h 2671762"/>
              <a:gd name="connsiteX2-215" fmla="*/ 157163 w 1400175"/>
              <a:gd name="connsiteY2-216" fmla="*/ 2328862 h 2671762"/>
              <a:gd name="connsiteX3-217" fmla="*/ 271463 w 1400175"/>
              <a:gd name="connsiteY3-218" fmla="*/ 2509837 h 2671762"/>
              <a:gd name="connsiteX4-219" fmla="*/ 338138 w 1400175"/>
              <a:gd name="connsiteY4-220" fmla="*/ 2586037 h 2671762"/>
              <a:gd name="connsiteX5-221" fmla="*/ 495300 w 1400175"/>
              <a:gd name="connsiteY5-222" fmla="*/ 2671762 h 2671762"/>
              <a:gd name="connsiteX6-223" fmla="*/ 547688 w 1400175"/>
              <a:gd name="connsiteY6-224" fmla="*/ 2571750 h 2671762"/>
              <a:gd name="connsiteX7-225" fmla="*/ 600075 w 1400175"/>
              <a:gd name="connsiteY7-226" fmla="*/ 2524125 h 2671762"/>
              <a:gd name="connsiteX8-227" fmla="*/ 695325 w 1400175"/>
              <a:gd name="connsiteY8-228" fmla="*/ 2457450 h 2671762"/>
              <a:gd name="connsiteX9-229" fmla="*/ 752475 w 1400175"/>
              <a:gd name="connsiteY9-230" fmla="*/ 2400300 h 2671762"/>
              <a:gd name="connsiteX10-231" fmla="*/ 866775 w 1400175"/>
              <a:gd name="connsiteY10-232" fmla="*/ 2362200 h 2671762"/>
              <a:gd name="connsiteX11-233" fmla="*/ 933450 w 1400175"/>
              <a:gd name="connsiteY11-234" fmla="*/ 2481262 h 2671762"/>
              <a:gd name="connsiteX12-235" fmla="*/ 1085850 w 1400175"/>
              <a:gd name="connsiteY12-236" fmla="*/ 2533650 h 2671762"/>
              <a:gd name="connsiteX13-237" fmla="*/ 1176338 w 1400175"/>
              <a:gd name="connsiteY13-238" fmla="*/ 2552700 h 2671762"/>
              <a:gd name="connsiteX14-239" fmla="*/ 1223963 w 1400175"/>
              <a:gd name="connsiteY14-240" fmla="*/ 2514600 h 2671762"/>
              <a:gd name="connsiteX15-241" fmla="*/ 1281113 w 1400175"/>
              <a:gd name="connsiteY15-242" fmla="*/ 2476500 h 2671762"/>
              <a:gd name="connsiteX16-243" fmla="*/ 1323975 w 1400175"/>
              <a:gd name="connsiteY16-244" fmla="*/ 2447925 h 2671762"/>
              <a:gd name="connsiteX17-245" fmla="*/ 1366838 w 1400175"/>
              <a:gd name="connsiteY17-246" fmla="*/ 2428875 h 2671762"/>
              <a:gd name="connsiteX18-247" fmla="*/ 1400175 w 1400175"/>
              <a:gd name="connsiteY18-248" fmla="*/ 2457450 h 2671762"/>
              <a:gd name="connsiteX19-249" fmla="*/ 1400175 w 1400175"/>
              <a:gd name="connsiteY19-250" fmla="*/ 9525 h 2671762"/>
              <a:gd name="connsiteX20-251" fmla="*/ 0 w 1400175"/>
              <a:gd name="connsiteY20-252" fmla="*/ 0 h 2671762"/>
              <a:gd name="connsiteX0-253" fmla="*/ 0 w 1400175"/>
              <a:gd name="connsiteY0-254" fmla="*/ 0 h 2671762"/>
              <a:gd name="connsiteX1-255" fmla="*/ 0 w 1400175"/>
              <a:gd name="connsiteY1-256" fmla="*/ 2400300 h 2671762"/>
              <a:gd name="connsiteX2-257" fmla="*/ 157163 w 1400175"/>
              <a:gd name="connsiteY2-258" fmla="*/ 2328862 h 2671762"/>
              <a:gd name="connsiteX3-259" fmla="*/ 271463 w 1400175"/>
              <a:gd name="connsiteY3-260" fmla="*/ 2509837 h 2671762"/>
              <a:gd name="connsiteX4-261" fmla="*/ 338138 w 1400175"/>
              <a:gd name="connsiteY4-262" fmla="*/ 2586037 h 2671762"/>
              <a:gd name="connsiteX5-263" fmla="*/ 495300 w 1400175"/>
              <a:gd name="connsiteY5-264" fmla="*/ 2671762 h 2671762"/>
              <a:gd name="connsiteX6-265" fmla="*/ 547688 w 1400175"/>
              <a:gd name="connsiteY6-266" fmla="*/ 2571750 h 2671762"/>
              <a:gd name="connsiteX7-267" fmla="*/ 600075 w 1400175"/>
              <a:gd name="connsiteY7-268" fmla="*/ 2524125 h 2671762"/>
              <a:gd name="connsiteX8-269" fmla="*/ 695325 w 1400175"/>
              <a:gd name="connsiteY8-270" fmla="*/ 2457450 h 2671762"/>
              <a:gd name="connsiteX9-271" fmla="*/ 752475 w 1400175"/>
              <a:gd name="connsiteY9-272" fmla="*/ 2400300 h 2671762"/>
              <a:gd name="connsiteX10-273" fmla="*/ 866775 w 1400175"/>
              <a:gd name="connsiteY10-274" fmla="*/ 2362200 h 2671762"/>
              <a:gd name="connsiteX11-275" fmla="*/ 933450 w 1400175"/>
              <a:gd name="connsiteY11-276" fmla="*/ 2481262 h 2671762"/>
              <a:gd name="connsiteX12-277" fmla="*/ 1085850 w 1400175"/>
              <a:gd name="connsiteY12-278" fmla="*/ 2533650 h 2671762"/>
              <a:gd name="connsiteX13-279" fmla="*/ 1176338 w 1400175"/>
              <a:gd name="connsiteY13-280" fmla="*/ 2552700 h 2671762"/>
              <a:gd name="connsiteX14-281" fmla="*/ 1223963 w 1400175"/>
              <a:gd name="connsiteY14-282" fmla="*/ 2514600 h 2671762"/>
              <a:gd name="connsiteX15-283" fmla="*/ 1281113 w 1400175"/>
              <a:gd name="connsiteY15-284" fmla="*/ 2476500 h 2671762"/>
              <a:gd name="connsiteX16-285" fmla="*/ 1323975 w 1400175"/>
              <a:gd name="connsiteY16-286" fmla="*/ 2447925 h 2671762"/>
              <a:gd name="connsiteX17-287" fmla="*/ 1366838 w 1400175"/>
              <a:gd name="connsiteY17-288" fmla="*/ 2428875 h 2671762"/>
              <a:gd name="connsiteX18-289" fmla="*/ 1400175 w 1400175"/>
              <a:gd name="connsiteY18-290" fmla="*/ 2457450 h 2671762"/>
              <a:gd name="connsiteX19-291" fmla="*/ 1400175 w 1400175"/>
              <a:gd name="connsiteY19-292" fmla="*/ 9525 h 2671762"/>
              <a:gd name="connsiteX20-293" fmla="*/ 0 w 1400175"/>
              <a:gd name="connsiteY20-294" fmla="*/ 0 h 2671762"/>
              <a:gd name="connsiteX0-295" fmla="*/ 0 w 1400175"/>
              <a:gd name="connsiteY0-296" fmla="*/ 0 h 2671762"/>
              <a:gd name="connsiteX1-297" fmla="*/ 0 w 1400175"/>
              <a:gd name="connsiteY1-298" fmla="*/ 2400300 h 2671762"/>
              <a:gd name="connsiteX2-299" fmla="*/ 157163 w 1400175"/>
              <a:gd name="connsiteY2-300" fmla="*/ 2328862 h 2671762"/>
              <a:gd name="connsiteX3-301" fmla="*/ 271463 w 1400175"/>
              <a:gd name="connsiteY3-302" fmla="*/ 2509837 h 2671762"/>
              <a:gd name="connsiteX4-303" fmla="*/ 338138 w 1400175"/>
              <a:gd name="connsiteY4-304" fmla="*/ 2586037 h 2671762"/>
              <a:gd name="connsiteX5-305" fmla="*/ 495300 w 1400175"/>
              <a:gd name="connsiteY5-306" fmla="*/ 2671762 h 2671762"/>
              <a:gd name="connsiteX6-307" fmla="*/ 547688 w 1400175"/>
              <a:gd name="connsiteY6-308" fmla="*/ 2571750 h 2671762"/>
              <a:gd name="connsiteX7-309" fmla="*/ 600075 w 1400175"/>
              <a:gd name="connsiteY7-310" fmla="*/ 2524125 h 2671762"/>
              <a:gd name="connsiteX8-311" fmla="*/ 695325 w 1400175"/>
              <a:gd name="connsiteY8-312" fmla="*/ 2457450 h 2671762"/>
              <a:gd name="connsiteX9-313" fmla="*/ 752475 w 1400175"/>
              <a:gd name="connsiteY9-314" fmla="*/ 2400300 h 2671762"/>
              <a:gd name="connsiteX10-315" fmla="*/ 866775 w 1400175"/>
              <a:gd name="connsiteY10-316" fmla="*/ 2362200 h 2671762"/>
              <a:gd name="connsiteX11-317" fmla="*/ 933450 w 1400175"/>
              <a:gd name="connsiteY11-318" fmla="*/ 2481262 h 2671762"/>
              <a:gd name="connsiteX12-319" fmla="*/ 1085850 w 1400175"/>
              <a:gd name="connsiteY12-320" fmla="*/ 2533650 h 2671762"/>
              <a:gd name="connsiteX13-321" fmla="*/ 1176338 w 1400175"/>
              <a:gd name="connsiteY13-322" fmla="*/ 2552700 h 2671762"/>
              <a:gd name="connsiteX14-323" fmla="*/ 1223963 w 1400175"/>
              <a:gd name="connsiteY14-324" fmla="*/ 2514600 h 2671762"/>
              <a:gd name="connsiteX15-325" fmla="*/ 1281113 w 1400175"/>
              <a:gd name="connsiteY15-326" fmla="*/ 2476500 h 2671762"/>
              <a:gd name="connsiteX16-327" fmla="*/ 1323975 w 1400175"/>
              <a:gd name="connsiteY16-328" fmla="*/ 2447925 h 2671762"/>
              <a:gd name="connsiteX17-329" fmla="*/ 1366838 w 1400175"/>
              <a:gd name="connsiteY17-330" fmla="*/ 2428875 h 2671762"/>
              <a:gd name="connsiteX18-331" fmla="*/ 1400175 w 1400175"/>
              <a:gd name="connsiteY18-332" fmla="*/ 2457450 h 2671762"/>
              <a:gd name="connsiteX19-333" fmla="*/ 1400175 w 1400175"/>
              <a:gd name="connsiteY19-334" fmla="*/ 9525 h 2671762"/>
              <a:gd name="connsiteX20-335" fmla="*/ 0 w 1400175"/>
              <a:gd name="connsiteY20-336" fmla="*/ 0 h 2671762"/>
              <a:gd name="connsiteX0-337" fmla="*/ 0 w 1400175"/>
              <a:gd name="connsiteY0-338" fmla="*/ 0 h 2671762"/>
              <a:gd name="connsiteX1-339" fmla="*/ 0 w 1400175"/>
              <a:gd name="connsiteY1-340" fmla="*/ 2400300 h 2671762"/>
              <a:gd name="connsiteX2-341" fmla="*/ 157163 w 1400175"/>
              <a:gd name="connsiteY2-342" fmla="*/ 2328862 h 2671762"/>
              <a:gd name="connsiteX3-343" fmla="*/ 271463 w 1400175"/>
              <a:gd name="connsiteY3-344" fmla="*/ 2509837 h 2671762"/>
              <a:gd name="connsiteX4-345" fmla="*/ 338138 w 1400175"/>
              <a:gd name="connsiteY4-346" fmla="*/ 2586037 h 2671762"/>
              <a:gd name="connsiteX5-347" fmla="*/ 495300 w 1400175"/>
              <a:gd name="connsiteY5-348" fmla="*/ 2671762 h 2671762"/>
              <a:gd name="connsiteX6-349" fmla="*/ 547688 w 1400175"/>
              <a:gd name="connsiteY6-350" fmla="*/ 2571750 h 2671762"/>
              <a:gd name="connsiteX7-351" fmla="*/ 600075 w 1400175"/>
              <a:gd name="connsiteY7-352" fmla="*/ 2524125 h 2671762"/>
              <a:gd name="connsiteX8-353" fmla="*/ 695325 w 1400175"/>
              <a:gd name="connsiteY8-354" fmla="*/ 2457450 h 2671762"/>
              <a:gd name="connsiteX9-355" fmla="*/ 752475 w 1400175"/>
              <a:gd name="connsiteY9-356" fmla="*/ 2400300 h 2671762"/>
              <a:gd name="connsiteX10-357" fmla="*/ 866775 w 1400175"/>
              <a:gd name="connsiteY10-358" fmla="*/ 2362200 h 2671762"/>
              <a:gd name="connsiteX11-359" fmla="*/ 933450 w 1400175"/>
              <a:gd name="connsiteY11-360" fmla="*/ 2481262 h 2671762"/>
              <a:gd name="connsiteX12-361" fmla="*/ 1085850 w 1400175"/>
              <a:gd name="connsiteY12-362" fmla="*/ 2533650 h 2671762"/>
              <a:gd name="connsiteX13-363" fmla="*/ 1176338 w 1400175"/>
              <a:gd name="connsiteY13-364" fmla="*/ 2552700 h 2671762"/>
              <a:gd name="connsiteX14-365" fmla="*/ 1223963 w 1400175"/>
              <a:gd name="connsiteY14-366" fmla="*/ 2514600 h 2671762"/>
              <a:gd name="connsiteX15-367" fmla="*/ 1281113 w 1400175"/>
              <a:gd name="connsiteY15-368" fmla="*/ 2476500 h 2671762"/>
              <a:gd name="connsiteX16-369" fmla="*/ 1323975 w 1400175"/>
              <a:gd name="connsiteY16-370" fmla="*/ 2447925 h 2671762"/>
              <a:gd name="connsiteX17-371" fmla="*/ 1366838 w 1400175"/>
              <a:gd name="connsiteY17-372" fmla="*/ 2428875 h 2671762"/>
              <a:gd name="connsiteX18-373" fmla="*/ 1385888 w 1400175"/>
              <a:gd name="connsiteY18-374" fmla="*/ 2443163 h 2671762"/>
              <a:gd name="connsiteX19-375" fmla="*/ 1400175 w 1400175"/>
              <a:gd name="connsiteY19-376" fmla="*/ 9525 h 2671762"/>
              <a:gd name="connsiteX20-377" fmla="*/ 0 w 1400175"/>
              <a:gd name="connsiteY20-378" fmla="*/ 0 h 26717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</a:cxnLst>
            <a:rect l="l" t="t" r="r" b="b"/>
            <a:pathLst>
              <a:path w="1400175" h="2671762">
                <a:moveTo>
                  <a:pt x="0" y="0"/>
                </a:moveTo>
                <a:lnTo>
                  <a:pt x="0" y="2400300"/>
                </a:lnTo>
                <a:lnTo>
                  <a:pt x="157163" y="2328862"/>
                </a:lnTo>
                <a:cubicBezTo>
                  <a:pt x="261938" y="2370137"/>
                  <a:pt x="228600" y="2449512"/>
                  <a:pt x="271463" y="2509837"/>
                </a:cubicBezTo>
                <a:lnTo>
                  <a:pt x="338138" y="2586037"/>
                </a:lnTo>
                <a:lnTo>
                  <a:pt x="495300" y="2671762"/>
                </a:lnTo>
                <a:cubicBezTo>
                  <a:pt x="530225" y="2669381"/>
                  <a:pt x="530226" y="2596356"/>
                  <a:pt x="547688" y="2571750"/>
                </a:cubicBezTo>
                <a:cubicBezTo>
                  <a:pt x="565150" y="2547144"/>
                  <a:pt x="575469" y="2543175"/>
                  <a:pt x="600075" y="2524125"/>
                </a:cubicBezTo>
                <a:lnTo>
                  <a:pt x="695325" y="2457450"/>
                </a:lnTo>
                <a:lnTo>
                  <a:pt x="752475" y="2400300"/>
                </a:lnTo>
                <a:lnTo>
                  <a:pt x="866775" y="2362200"/>
                </a:lnTo>
                <a:cubicBezTo>
                  <a:pt x="896937" y="2375694"/>
                  <a:pt x="896938" y="2452687"/>
                  <a:pt x="933450" y="2481262"/>
                </a:cubicBezTo>
                <a:cubicBezTo>
                  <a:pt x="969962" y="2509837"/>
                  <a:pt x="1055687" y="2527300"/>
                  <a:pt x="1085850" y="2533650"/>
                </a:cubicBezTo>
                <a:lnTo>
                  <a:pt x="1176338" y="2552700"/>
                </a:lnTo>
                <a:cubicBezTo>
                  <a:pt x="1199357" y="2549525"/>
                  <a:pt x="1206501" y="2527300"/>
                  <a:pt x="1223963" y="2514600"/>
                </a:cubicBezTo>
                <a:cubicBezTo>
                  <a:pt x="1241426" y="2501900"/>
                  <a:pt x="1264444" y="2487612"/>
                  <a:pt x="1281113" y="2476500"/>
                </a:cubicBezTo>
                <a:lnTo>
                  <a:pt x="1323975" y="2447925"/>
                </a:lnTo>
                <a:cubicBezTo>
                  <a:pt x="1338262" y="2438400"/>
                  <a:pt x="1354138" y="2427288"/>
                  <a:pt x="1366838" y="2428875"/>
                </a:cubicBezTo>
                <a:lnTo>
                  <a:pt x="1385888" y="2443163"/>
                </a:lnTo>
                <a:cubicBezTo>
                  <a:pt x="1390650" y="1631950"/>
                  <a:pt x="1395413" y="820738"/>
                  <a:pt x="1400175" y="95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9B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46800" rIns="72000" bIns="108000" anchor="ctr">
            <a:norm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zh-CN" altLang="en-US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</a:p>
        </p:txBody>
      </p:sp>
      <p:sp>
        <p:nvSpPr>
          <p:cNvPr id="7" name="MH_Other_2"/>
          <p:cNvSpPr/>
          <p:nvPr>
            <p:custDataLst>
              <p:tags r:id="rId2"/>
            </p:custDataLst>
          </p:nvPr>
        </p:nvSpPr>
        <p:spPr>
          <a:xfrm rot="19833143">
            <a:off x="2827973" y="1445260"/>
            <a:ext cx="355600" cy="336550"/>
          </a:xfrm>
          <a:custGeom>
            <a:avLst/>
            <a:gdLst/>
            <a:ahLst/>
            <a:cxnLst/>
            <a:rect l="l" t="t" r="r" b="b"/>
            <a:pathLst>
              <a:path w="1059063" h="1007997">
                <a:moveTo>
                  <a:pt x="703357" y="0"/>
                </a:moveTo>
                <a:lnTo>
                  <a:pt x="1059063" y="345377"/>
                </a:lnTo>
                <a:cubicBezTo>
                  <a:pt x="1011759" y="390684"/>
                  <a:pt x="950318" y="412745"/>
                  <a:pt x="888735" y="411717"/>
                </a:cubicBezTo>
                <a:lnTo>
                  <a:pt x="615617" y="668531"/>
                </a:lnTo>
                <a:cubicBezTo>
                  <a:pt x="643882" y="763675"/>
                  <a:pt x="628025" y="864389"/>
                  <a:pt x="564718" y="936620"/>
                </a:cubicBezTo>
                <a:lnTo>
                  <a:pt x="370217" y="747767"/>
                </a:lnTo>
                <a:cubicBezTo>
                  <a:pt x="247618" y="834750"/>
                  <a:pt x="146199" y="930329"/>
                  <a:pt x="0" y="1007997"/>
                </a:cubicBezTo>
                <a:cubicBezTo>
                  <a:pt x="95002" y="875886"/>
                  <a:pt x="190003" y="777809"/>
                  <a:pt x="284746" y="664777"/>
                </a:cubicBezTo>
                <a:lnTo>
                  <a:pt x="96361" y="481861"/>
                </a:lnTo>
                <a:cubicBezTo>
                  <a:pt x="152055" y="429106"/>
                  <a:pt x="226831" y="406169"/>
                  <a:pt x="303394" y="411783"/>
                </a:cubicBezTo>
                <a:cubicBezTo>
                  <a:pt x="325459" y="413401"/>
                  <a:pt x="347673" y="417390"/>
                  <a:pt x="369433" y="424372"/>
                </a:cubicBezTo>
                <a:lnTo>
                  <a:pt x="642990" y="154959"/>
                </a:lnTo>
                <a:cubicBezTo>
                  <a:pt x="643358" y="99193"/>
                  <a:pt x="663662" y="44083"/>
                  <a:pt x="703357" y="0"/>
                </a:cubicBezTo>
                <a:close/>
              </a:path>
            </a:pathLst>
          </a:custGeom>
          <a:solidFill>
            <a:srgbClr val="F9BDC4"/>
          </a:solidFill>
          <a:ln w="12700"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MH_SubTitle_2"/>
          <p:cNvSpPr/>
          <p:nvPr>
            <p:custDataLst>
              <p:tags r:id="rId3"/>
            </p:custDataLst>
          </p:nvPr>
        </p:nvSpPr>
        <p:spPr>
          <a:xfrm>
            <a:off x="3977324" y="2874011"/>
            <a:ext cx="1150937" cy="2195513"/>
          </a:xfrm>
          <a:custGeom>
            <a:avLst/>
            <a:gdLst>
              <a:gd name="connsiteX0" fmla="*/ 0 w 1400175"/>
              <a:gd name="connsiteY0" fmla="*/ 0 h 2671762"/>
              <a:gd name="connsiteX1" fmla="*/ 0 w 1400175"/>
              <a:gd name="connsiteY1" fmla="*/ 2400300 h 2671762"/>
              <a:gd name="connsiteX2" fmla="*/ 142875 w 1400175"/>
              <a:gd name="connsiteY2" fmla="*/ 2328862 h 2671762"/>
              <a:gd name="connsiteX3" fmla="*/ 209550 w 1400175"/>
              <a:gd name="connsiteY3" fmla="*/ 2366962 h 2671762"/>
              <a:gd name="connsiteX4" fmla="*/ 271463 w 1400175"/>
              <a:gd name="connsiteY4" fmla="*/ 2509837 h 2671762"/>
              <a:gd name="connsiteX5" fmla="*/ 338138 w 1400175"/>
              <a:gd name="connsiteY5" fmla="*/ 2586037 h 2671762"/>
              <a:gd name="connsiteX6" fmla="*/ 495300 w 1400175"/>
              <a:gd name="connsiteY6" fmla="*/ 2671762 h 2671762"/>
              <a:gd name="connsiteX7" fmla="*/ 547688 w 1400175"/>
              <a:gd name="connsiteY7" fmla="*/ 2571750 h 2671762"/>
              <a:gd name="connsiteX8" fmla="*/ 600075 w 1400175"/>
              <a:gd name="connsiteY8" fmla="*/ 2524125 h 2671762"/>
              <a:gd name="connsiteX9" fmla="*/ 695325 w 1400175"/>
              <a:gd name="connsiteY9" fmla="*/ 2457450 h 2671762"/>
              <a:gd name="connsiteX10" fmla="*/ 752475 w 1400175"/>
              <a:gd name="connsiteY10" fmla="*/ 2400300 h 2671762"/>
              <a:gd name="connsiteX11" fmla="*/ 866775 w 1400175"/>
              <a:gd name="connsiteY11" fmla="*/ 2362200 h 2671762"/>
              <a:gd name="connsiteX12" fmla="*/ 933450 w 1400175"/>
              <a:gd name="connsiteY12" fmla="*/ 2481262 h 2671762"/>
              <a:gd name="connsiteX13" fmla="*/ 1085850 w 1400175"/>
              <a:gd name="connsiteY13" fmla="*/ 2533650 h 2671762"/>
              <a:gd name="connsiteX14" fmla="*/ 1176338 w 1400175"/>
              <a:gd name="connsiteY14" fmla="*/ 2552700 h 2671762"/>
              <a:gd name="connsiteX15" fmla="*/ 1223963 w 1400175"/>
              <a:gd name="connsiteY15" fmla="*/ 2514600 h 2671762"/>
              <a:gd name="connsiteX16" fmla="*/ 1281113 w 1400175"/>
              <a:gd name="connsiteY16" fmla="*/ 2476500 h 2671762"/>
              <a:gd name="connsiteX17" fmla="*/ 1323975 w 1400175"/>
              <a:gd name="connsiteY17" fmla="*/ 2447925 h 2671762"/>
              <a:gd name="connsiteX18" fmla="*/ 1366838 w 1400175"/>
              <a:gd name="connsiteY18" fmla="*/ 2428875 h 2671762"/>
              <a:gd name="connsiteX19" fmla="*/ 1400175 w 1400175"/>
              <a:gd name="connsiteY19" fmla="*/ 2457450 h 2671762"/>
              <a:gd name="connsiteX20" fmla="*/ 1400175 w 1400175"/>
              <a:gd name="connsiteY20" fmla="*/ 9525 h 2671762"/>
              <a:gd name="connsiteX21" fmla="*/ 0 w 1400175"/>
              <a:gd name="connsiteY21" fmla="*/ 0 h 2671762"/>
              <a:gd name="connsiteX0-1" fmla="*/ 0 w 1400175"/>
              <a:gd name="connsiteY0-2" fmla="*/ 0 h 2671762"/>
              <a:gd name="connsiteX1-3" fmla="*/ 0 w 1400175"/>
              <a:gd name="connsiteY1-4" fmla="*/ 2400300 h 2671762"/>
              <a:gd name="connsiteX2-5" fmla="*/ 142875 w 1400175"/>
              <a:gd name="connsiteY2-6" fmla="*/ 2328862 h 2671762"/>
              <a:gd name="connsiteX3-7" fmla="*/ 271463 w 1400175"/>
              <a:gd name="connsiteY3-8" fmla="*/ 2509837 h 2671762"/>
              <a:gd name="connsiteX4-9" fmla="*/ 338138 w 1400175"/>
              <a:gd name="connsiteY4-10" fmla="*/ 2586037 h 2671762"/>
              <a:gd name="connsiteX5-11" fmla="*/ 495300 w 1400175"/>
              <a:gd name="connsiteY5-12" fmla="*/ 2671762 h 2671762"/>
              <a:gd name="connsiteX6-13" fmla="*/ 547688 w 1400175"/>
              <a:gd name="connsiteY6-14" fmla="*/ 2571750 h 2671762"/>
              <a:gd name="connsiteX7-15" fmla="*/ 600075 w 1400175"/>
              <a:gd name="connsiteY7-16" fmla="*/ 2524125 h 2671762"/>
              <a:gd name="connsiteX8-17" fmla="*/ 695325 w 1400175"/>
              <a:gd name="connsiteY8-18" fmla="*/ 2457450 h 2671762"/>
              <a:gd name="connsiteX9-19" fmla="*/ 752475 w 1400175"/>
              <a:gd name="connsiteY9-20" fmla="*/ 2400300 h 2671762"/>
              <a:gd name="connsiteX10-21" fmla="*/ 866775 w 1400175"/>
              <a:gd name="connsiteY10-22" fmla="*/ 2362200 h 2671762"/>
              <a:gd name="connsiteX11-23" fmla="*/ 933450 w 1400175"/>
              <a:gd name="connsiteY11-24" fmla="*/ 2481262 h 2671762"/>
              <a:gd name="connsiteX12-25" fmla="*/ 1085850 w 1400175"/>
              <a:gd name="connsiteY12-26" fmla="*/ 2533650 h 2671762"/>
              <a:gd name="connsiteX13-27" fmla="*/ 1176338 w 1400175"/>
              <a:gd name="connsiteY13-28" fmla="*/ 2552700 h 2671762"/>
              <a:gd name="connsiteX14-29" fmla="*/ 1223963 w 1400175"/>
              <a:gd name="connsiteY14-30" fmla="*/ 2514600 h 2671762"/>
              <a:gd name="connsiteX15-31" fmla="*/ 1281113 w 1400175"/>
              <a:gd name="connsiteY15-32" fmla="*/ 2476500 h 2671762"/>
              <a:gd name="connsiteX16-33" fmla="*/ 1323975 w 1400175"/>
              <a:gd name="connsiteY16-34" fmla="*/ 2447925 h 2671762"/>
              <a:gd name="connsiteX17-35" fmla="*/ 1366838 w 1400175"/>
              <a:gd name="connsiteY17-36" fmla="*/ 2428875 h 2671762"/>
              <a:gd name="connsiteX18-37" fmla="*/ 1400175 w 1400175"/>
              <a:gd name="connsiteY18-38" fmla="*/ 2457450 h 2671762"/>
              <a:gd name="connsiteX19-39" fmla="*/ 1400175 w 1400175"/>
              <a:gd name="connsiteY19-40" fmla="*/ 9525 h 2671762"/>
              <a:gd name="connsiteX20-41" fmla="*/ 0 w 1400175"/>
              <a:gd name="connsiteY20-42" fmla="*/ 0 h 2671762"/>
              <a:gd name="connsiteX0-43" fmla="*/ 0 w 1400175"/>
              <a:gd name="connsiteY0-44" fmla="*/ 0 h 2671762"/>
              <a:gd name="connsiteX1-45" fmla="*/ 0 w 1400175"/>
              <a:gd name="connsiteY1-46" fmla="*/ 2400300 h 2671762"/>
              <a:gd name="connsiteX2-47" fmla="*/ 142875 w 1400175"/>
              <a:gd name="connsiteY2-48" fmla="*/ 2328862 h 2671762"/>
              <a:gd name="connsiteX3-49" fmla="*/ 271463 w 1400175"/>
              <a:gd name="connsiteY3-50" fmla="*/ 2509837 h 2671762"/>
              <a:gd name="connsiteX4-51" fmla="*/ 338138 w 1400175"/>
              <a:gd name="connsiteY4-52" fmla="*/ 2586037 h 2671762"/>
              <a:gd name="connsiteX5-53" fmla="*/ 495300 w 1400175"/>
              <a:gd name="connsiteY5-54" fmla="*/ 2671762 h 2671762"/>
              <a:gd name="connsiteX6-55" fmla="*/ 547688 w 1400175"/>
              <a:gd name="connsiteY6-56" fmla="*/ 2571750 h 2671762"/>
              <a:gd name="connsiteX7-57" fmla="*/ 600075 w 1400175"/>
              <a:gd name="connsiteY7-58" fmla="*/ 2524125 h 2671762"/>
              <a:gd name="connsiteX8-59" fmla="*/ 695325 w 1400175"/>
              <a:gd name="connsiteY8-60" fmla="*/ 2457450 h 2671762"/>
              <a:gd name="connsiteX9-61" fmla="*/ 752475 w 1400175"/>
              <a:gd name="connsiteY9-62" fmla="*/ 2400300 h 2671762"/>
              <a:gd name="connsiteX10-63" fmla="*/ 866775 w 1400175"/>
              <a:gd name="connsiteY10-64" fmla="*/ 2362200 h 2671762"/>
              <a:gd name="connsiteX11-65" fmla="*/ 933450 w 1400175"/>
              <a:gd name="connsiteY11-66" fmla="*/ 2481262 h 2671762"/>
              <a:gd name="connsiteX12-67" fmla="*/ 1085850 w 1400175"/>
              <a:gd name="connsiteY12-68" fmla="*/ 2533650 h 2671762"/>
              <a:gd name="connsiteX13-69" fmla="*/ 1176338 w 1400175"/>
              <a:gd name="connsiteY13-70" fmla="*/ 2552700 h 2671762"/>
              <a:gd name="connsiteX14-71" fmla="*/ 1223963 w 1400175"/>
              <a:gd name="connsiteY14-72" fmla="*/ 2514600 h 2671762"/>
              <a:gd name="connsiteX15-73" fmla="*/ 1281113 w 1400175"/>
              <a:gd name="connsiteY15-74" fmla="*/ 2476500 h 2671762"/>
              <a:gd name="connsiteX16-75" fmla="*/ 1323975 w 1400175"/>
              <a:gd name="connsiteY16-76" fmla="*/ 2447925 h 2671762"/>
              <a:gd name="connsiteX17-77" fmla="*/ 1366838 w 1400175"/>
              <a:gd name="connsiteY17-78" fmla="*/ 2428875 h 2671762"/>
              <a:gd name="connsiteX18-79" fmla="*/ 1400175 w 1400175"/>
              <a:gd name="connsiteY18-80" fmla="*/ 2457450 h 2671762"/>
              <a:gd name="connsiteX19-81" fmla="*/ 1400175 w 1400175"/>
              <a:gd name="connsiteY19-82" fmla="*/ 9525 h 2671762"/>
              <a:gd name="connsiteX20-83" fmla="*/ 0 w 1400175"/>
              <a:gd name="connsiteY20-84" fmla="*/ 0 h 2671762"/>
              <a:gd name="connsiteX0-85" fmla="*/ 0 w 1400175"/>
              <a:gd name="connsiteY0-86" fmla="*/ 0 h 2671762"/>
              <a:gd name="connsiteX1-87" fmla="*/ 0 w 1400175"/>
              <a:gd name="connsiteY1-88" fmla="*/ 2400300 h 2671762"/>
              <a:gd name="connsiteX2-89" fmla="*/ 157163 w 1400175"/>
              <a:gd name="connsiteY2-90" fmla="*/ 2328862 h 2671762"/>
              <a:gd name="connsiteX3-91" fmla="*/ 271463 w 1400175"/>
              <a:gd name="connsiteY3-92" fmla="*/ 2509837 h 2671762"/>
              <a:gd name="connsiteX4-93" fmla="*/ 338138 w 1400175"/>
              <a:gd name="connsiteY4-94" fmla="*/ 2586037 h 2671762"/>
              <a:gd name="connsiteX5-95" fmla="*/ 495300 w 1400175"/>
              <a:gd name="connsiteY5-96" fmla="*/ 2671762 h 2671762"/>
              <a:gd name="connsiteX6-97" fmla="*/ 547688 w 1400175"/>
              <a:gd name="connsiteY6-98" fmla="*/ 2571750 h 2671762"/>
              <a:gd name="connsiteX7-99" fmla="*/ 600075 w 1400175"/>
              <a:gd name="connsiteY7-100" fmla="*/ 2524125 h 2671762"/>
              <a:gd name="connsiteX8-101" fmla="*/ 695325 w 1400175"/>
              <a:gd name="connsiteY8-102" fmla="*/ 2457450 h 2671762"/>
              <a:gd name="connsiteX9-103" fmla="*/ 752475 w 1400175"/>
              <a:gd name="connsiteY9-104" fmla="*/ 2400300 h 2671762"/>
              <a:gd name="connsiteX10-105" fmla="*/ 866775 w 1400175"/>
              <a:gd name="connsiteY10-106" fmla="*/ 2362200 h 2671762"/>
              <a:gd name="connsiteX11-107" fmla="*/ 933450 w 1400175"/>
              <a:gd name="connsiteY11-108" fmla="*/ 2481262 h 2671762"/>
              <a:gd name="connsiteX12-109" fmla="*/ 1085850 w 1400175"/>
              <a:gd name="connsiteY12-110" fmla="*/ 2533650 h 2671762"/>
              <a:gd name="connsiteX13-111" fmla="*/ 1176338 w 1400175"/>
              <a:gd name="connsiteY13-112" fmla="*/ 2552700 h 2671762"/>
              <a:gd name="connsiteX14-113" fmla="*/ 1223963 w 1400175"/>
              <a:gd name="connsiteY14-114" fmla="*/ 2514600 h 2671762"/>
              <a:gd name="connsiteX15-115" fmla="*/ 1281113 w 1400175"/>
              <a:gd name="connsiteY15-116" fmla="*/ 2476500 h 2671762"/>
              <a:gd name="connsiteX16-117" fmla="*/ 1323975 w 1400175"/>
              <a:gd name="connsiteY16-118" fmla="*/ 2447925 h 2671762"/>
              <a:gd name="connsiteX17-119" fmla="*/ 1366838 w 1400175"/>
              <a:gd name="connsiteY17-120" fmla="*/ 2428875 h 2671762"/>
              <a:gd name="connsiteX18-121" fmla="*/ 1400175 w 1400175"/>
              <a:gd name="connsiteY18-122" fmla="*/ 2457450 h 2671762"/>
              <a:gd name="connsiteX19-123" fmla="*/ 1400175 w 1400175"/>
              <a:gd name="connsiteY19-124" fmla="*/ 9525 h 2671762"/>
              <a:gd name="connsiteX20-125" fmla="*/ 0 w 1400175"/>
              <a:gd name="connsiteY20-126" fmla="*/ 0 h 2671762"/>
              <a:gd name="connsiteX0-127" fmla="*/ 0 w 1400175"/>
              <a:gd name="connsiteY0-128" fmla="*/ 0 h 2671762"/>
              <a:gd name="connsiteX1-129" fmla="*/ 0 w 1400175"/>
              <a:gd name="connsiteY1-130" fmla="*/ 2400300 h 2671762"/>
              <a:gd name="connsiteX2-131" fmla="*/ 157163 w 1400175"/>
              <a:gd name="connsiteY2-132" fmla="*/ 2328862 h 2671762"/>
              <a:gd name="connsiteX3-133" fmla="*/ 271463 w 1400175"/>
              <a:gd name="connsiteY3-134" fmla="*/ 2509837 h 2671762"/>
              <a:gd name="connsiteX4-135" fmla="*/ 338138 w 1400175"/>
              <a:gd name="connsiteY4-136" fmla="*/ 2586037 h 2671762"/>
              <a:gd name="connsiteX5-137" fmla="*/ 495300 w 1400175"/>
              <a:gd name="connsiteY5-138" fmla="*/ 2671762 h 2671762"/>
              <a:gd name="connsiteX6-139" fmla="*/ 547688 w 1400175"/>
              <a:gd name="connsiteY6-140" fmla="*/ 2571750 h 2671762"/>
              <a:gd name="connsiteX7-141" fmla="*/ 600075 w 1400175"/>
              <a:gd name="connsiteY7-142" fmla="*/ 2524125 h 2671762"/>
              <a:gd name="connsiteX8-143" fmla="*/ 695325 w 1400175"/>
              <a:gd name="connsiteY8-144" fmla="*/ 2457450 h 2671762"/>
              <a:gd name="connsiteX9-145" fmla="*/ 752475 w 1400175"/>
              <a:gd name="connsiteY9-146" fmla="*/ 2400300 h 2671762"/>
              <a:gd name="connsiteX10-147" fmla="*/ 866775 w 1400175"/>
              <a:gd name="connsiteY10-148" fmla="*/ 2362200 h 2671762"/>
              <a:gd name="connsiteX11-149" fmla="*/ 933450 w 1400175"/>
              <a:gd name="connsiteY11-150" fmla="*/ 2481262 h 2671762"/>
              <a:gd name="connsiteX12-151" fmla="*/ 1085850 w 1400175"/>
              <a:gd name="connsiteY12-152" fmla="*/ 2533650 h 2671762"/>
              <a:gd name="connsiteX13-153" fmla="*/ 1176338 w 1400175"/>
              <a:gd name="connsiteY13-154" fmla="*/ 2552700 h 2671762"/>
              <a:gd name="connsiteX14-155" fmla="*/ 1223963 w 1400175"/>
              <a:gd name="connsiteY14-156" fmla="*/ 2514600 h 2671762"/>
              <a:gd name="connsiteX15-157" fmla="*/ 1281113 w 1400175"/>
              <a:gd name="connsiteY15-158" fmla="*/ 2476500 h 2671762"/>
              <a:gd name="connsiteX16-159" fmla="*/ 1323975 w 1400175"/>
              <a:gd name="connsiteY16-160" fmla="*/ 2447925 h 2671762"/>
              <a:gd name="connsiteX17-161" fmla="*/ 1366838 w 1400175"/>
              <a:gd name="connsiteY17-162" fmla="*/ 2428875 h 2671762"/>
              <a:gd name="connsiteX18-163" fmla="*/ 1400175 w 1400175"/>
              <a:gd name="connsiteY18-164" fmla="*/ 2457450 h 2671762"/>
              <a:gd name="connsiteX19-165" fmla="*/ 1400175 w 1400175"/>
              <a:gd name="connsiteY19-166" fmla="*/ 9525 h 2671762"/>
              <a:gd name="connsiteX20-167" fmla="*/ 0 w 1400175"/>
              <a:gd name="connsiteY20-168" fmla="*/ 0 h 2671762"/>
              <a:gd name="connsiteX0-169" fmla="*/ 0 w 1400175"/>
              <a:gd name="connsiteY0-170" fmla="*/ 0 h 2671762"/>
              <a:gd name="connsiteX1-171" fmla="*/ 0 w 1400175"/>
              <a:gd name="connsiteY1-172" fmla="*/ 2400300 h 2671762"/>
              <a:gd name="connsiteX2-173" fmla="*/ 157163 w 1400175"/>
              <a:gd name="connsiteY2-174" fmla="*/ 2328862 h 2671762"/>
              <a:gd name="connsiteX3-175" fmla="*/ 271463 w 1400175"/>
              <a:gd name="connsiteY3-176" fmla="*/ 2509837 h 2671762"/>
              <a:gd name="connsiteX4-177" fmla="*/ 338138 w 1400175"/>
              <a:gd name="connsiteY4-178" fmla="*/ 2586037 h 2671762"/>
              <a:gd name="connsiteX5-179" fmla="*/ 495300 w 1400175"/>
              <a:gd name="connsiteY5-180" fmla="*/ 2671762 h 2671762"/>
              <a:gd name="connsiteX6-181" fmla="*/ 547688 w 1400175"/>
              <a:gd name="connsiteY6-182" fmla="*/ 2571750 h 2671762"/>
              <a:gd name="connsiteX7-183" fmla="*/ 600075 w 1400175"/>
              <a:gd name="connsiteY7-184" fmla="*/ 2524125 h 2671762"/>
              <a:gd name="connsiteX8-185" fmla="*/ 695325 w 1400175"/>
              <a:gd name="connsiteY8-186" fmla="*/ 2457450 h 2671762"/>
              <a:gd name="connsiteX9-187" fmla="*/ 752475 w 1400175"/>
              <a:gd name="connsiteY9-188" fmla="*/ 2400300 h 2671762"/>
              <a:gd name="connsiteX10-189" fmla="*/ 866775 w 1400175"/>
              <a:gd name="connsiteY10-190" fmla="*/ 2362200 h 2671762"/>
              <a:gd name="connsiteX11-191" fmla="*/ 933450 w 1400175"/>
              <a:gd name="connsiteY11-192" fmla="*/ 2481262 h 2671762"/>
              <a:gd name="connsiteX12-193" fmla="*/ 1085850 w 1400175"/>
              <a:gd name="connsiteY12-194" fmla="*/ 2533650 h 2671762"/>
              <a:gd name="connsiteX13-195" fmla="*/ 1176338 w 1400175"/>
              <a:gd name="connsiteY13-196" fmla="*/ 2552700 h 2671762"/>
              <a:gd name="connsiteX14-197" fmla="*/ 1223963 w 1400175"/>
              <a:gd name="connsiteY14-198" fmla="*/ 2514600 h 2671762"/>
              <a:gd name="connsiteX15-199" fmla="*/ 1281113 w 1400175"/>
              <a:gd name="connsiteY15-200" fmla="*/ 2476500 h 2671762"/>
              <a:gd name="connsiteX16-201" fmla="*/ 1323975 w 1400175"/>
              <a:gd name="connsiteY16-202" fmla="*/ 2447925 h 2671762"/>
              <a:gd name="connsiteX17-203" fmla="*/ 1366838 w 1400175"/>
              <a:gd name="connsiteY17-204" fmla="*/ 2428875 h 2671762"/>
              <a:gd name="connsiteX18-205" fmla="*/ 1400175 w 1400175"/>
              <a:gd name="connsiteY18-206" fmla="*/ 2457450 h 2671762"/>
              <a:gd name="connsiteX19-207" fmla="*/ 1400175 w 1400175"/>
              <a:gd name="connsiteY19-208" fmla="*/ 9525 h 2671762"/>
              <a:gd name="connsiteX20-209" fmla="*/ 0 w 1400175"/>
              <a:gd name="connsiteY20-210" fmla="*/ 0 h 2671762"/>
              <a:gd name="connsiteX0-211" fmla="*/ 0 w 1400175"/>
              <a:gd name="connsiteY0-212" fmla="*/ 0 h 2671762"/>
              <a:gd name="connsiteX1-213" fmla="*/ 0 w 1400175"/>
              <a:gd name="connsiteY1-214" fmla="*/ 2400300 h 2671762"/>
              <a:gd name="connsiteX2-215" fmla="*/ 157163 w 1400175"/>
              <a:gd name="connsiteY2-216" fmla="*/ 2328862 h 2671762"/>
              <a:gd name="connsiteX3-217" fmla="*/ 271463 w 1400175"/>
              <a:gd name="connsiteY3-218" fmla="*/ 2509837 h 2671762"/>
              <a:gd name="connsiteX4-219" fmla="*/ 338138 w 1400175"/>
              <a:gd name="connsiteY4-220" fmla="*/ 2586037 h 2671762"/>
              <a:gd name="connsiteX5-221" fmla="*/ 495300 w 1400175"/>
              <a:gd name="connsiteY5-222" fmla="*/ 2671762 h 2671762"/>
              <a:gd name="connsiteX6-223" fmla="*/ 547688 w 1400175"/>
              <a:gd name="connsiteY6-224" fmla="*/ 2571750 h 2671762"/>
              <a:gd name="connsiteX7-225" fmla="*/ 600075 w 1400175"/>
              <a:gd name="connsiteY7-226" fmla="*/ 2524125 h 2671762"/>
              <a:gd name="connsiteX8-227" fmla="*/ 695325 w 1400175"/>
              <a:gd name="connsiteY8-228" fmla="*/ 2457450 h 2671762"/>
              <a:gd name="connsiteX9-229" fmla="*/ 752475 w 1400175"/>
              <a:gd name="connsiteY9-230" fmla="*/ 2400300 h 2671762"/>
              <a:gd name="connsiteX10-231" fmla="*/ 866775 w 1400175"/>
              <a:gd name="connsiteY10-232" fmla="*/ 2362200 h 2671762"/>
              <a:gd name="connsiteX11-233" fmla="*/ 933450 w 1400175"/>
              <a:gd name="connsiteY11-234" fmla="*/ 2481262 h 2671762"/>
              <a:gd name="connsiteX12-235" fmla="*/ 1085850 w 1400175"/>
              <a:gd name="connsiteY12-236" fmla="*/ 2533650 h 2671762"/>
              <a:gd name="connsiteX13-237" fmla="*/ 1176338 w 1400175"/>
              <a:gd name="connsiteY13-238" fmla="*/ 2552700 h 2671762"/>
              <a:gd name="connsiteX14-239" fmla="*/ 1223963 w 1400175"/>
              <a:gd name="connsiteY14-240" fmla="*/ 2514600 h 2671762"/>
              <a:gd name="connsiteX15-241" fmla="*/ 1281113 w 1400175"/>
              <a:gd name="connsiteY15-242" fmla="*/ 2476500 h 2671762"/>
              <a:gd name="connsiteX16-243" fmla="*/ 1323975 w 1400175"/>
              <a:gd name="connsiteY16-244" fmla="*/ 2447925 h 2671762"/>
              <a:gd name="connsiteX17-245" fmla="*/ 1366838 w 1400175"/>
              <a:gd name="connsiteY17-246" fmla="*/ 2428875 h 2671762"/>
              <a:gd name="connsiteX18-247" fmla="*/ 1400175 w 1400175"/>
              <a:gd name="connsiteY18-248" fmla="*/ 2457450 h 2671762"/>
              <a:gd name="connsiteX19-249" fmla="*/ 1400175 w 1400175"/>
              <a:gd name="connsiteY19-250" fmla="*/ 9525 h 2671762"/>
              <a:gd name="connsiteX20-251" fmla="*/ 0 w 1400175"/>
              <a:gd name="connsiteY20-252" fmla="*/ 0 h 2671762"/>
              <a:gd name="connsiteX0-253" fmla="*/ 0 w 1400175"/>
              <a:gd name="connsiteY0-254" fmla="*/ 0 h 2671762"/>
              <a:gd name="connsiteX1-255" fmla="*/ 0 w 1400175"/>
              <a:gd name="connsiteY1-256" fmla="*/ 2400300 h 2671762"/>
              <a:gd name="connsiteX2-257" fmla="*/ 157163 w 1400175"/>
              <a:gd name="connsiteY2-258" fmla="*/ 2328862 h 2671762"/>
              <a:gd name="connsiteX3-259" fmla="*/ 271463 w 1400175"/>
              <a:gd name="connsiteY3-260" fmla="*/ 2509837 h 2671762"/>
              <a:gd name="connsiteX4-261" fmla="*/ 338138 w 1400175"/>
              <a:gd name="connsiteY4-262" fmla="*/ 2586037 h 2671762"/>
              <a:gd name="connsiteX5-263" fmla="*/ 495300 w 1400175"/>
              <a:gd name="connsiteY5-264" fmla="*/ 2671762 h 2671762"/>
              <a:gd name="connsiteX6-265" fmla="*/ 547688 w 1400175"/>
              <a:gd name="connsiteY6-266" fmla="*/ 2571750 h 2671762"/>
              <a:gd name="connsiteX7-267" fmla="*/ 600075 w 1400175"/>
              <a:gd name="connsiteY7-268" fmla="*/ 2524125 h 2671762"/>
              <a:gd name="connsiteX8-269" fmla="*/ 695325 w 1400175"/>
              <a:gd name="connsiteY8-270" fmla="*/ 2457450 h 2671762"/>
              <a:gd name="connsiteX9-271" fmla="*/ 752475 w 1400175"/>
              <a:gd name="connsiteY9-272" fmla="*/ 2400300 h 2671762"/>
              <a:gd name="connsiteX10-273" fmla="*/ 866775 w 1400175"/>
              <a:gd name="connsiteY10-274" fmla="*/ 2362200 h 2671762"/>
              <a:gd name="connsiteX11-275" fmla="*/ 933450 w 1400175"/>
              <a:gd name="connsiteY11-276" fmla="*/ 2481262 h 2671762"/>
              <a:gd name="connsiteX12-277" fmla="*/ 1085850 w 1400175"/>
              <a:gd name="connsiteY12-278" fmla="*/ 2533650 h 2671762"/>
              <a:gd name="connsiteX13-279" fmla="*/ 1176338 w 1400175"/>
              <a:gd name="connsiteY13-280" fmla="*/ 2552700 h 2671762"/>
              <a:gd name="connsiteX14-281" fmla="*/ 1223963 w 1400175"/>
              <a:gd name="connsiteY14-282" fmla="*/ 2514600 h 2671762"/>
              <a:gd name="connsiteX15-283" fmla="*/ 1281113 w 1400175"/>
              <a:gd name="connsiteY15-284" fmla="*/ 2476500 h 2671762"/>
              <a:gd name="connsiteX16-285" fmla="*/ 1323975 w 1400175"/>
              <a:gd name="connsiteY16-286" fmla="*/ 2447925 h 2671762"/>
              <a:gd name="connsiteX17-287" fmla="*/ 1366838 w 1400175"/>
              <a:gd name="connsiteY17-288" fmla="*/ 2428875 h 2671762"/>
              <a:gd name="connsiteX18-289" fmla="*/ 1400175 w 1400175"/>
              <a:gd name="connsiteY18-290" fmla="*/ 2457450 h 2671762"/>
              <a:gd name="connsiteX19-291" fmla="*/ 1400175 w 1400175"/>
              <a:gd name="connsiteY19-292" fmla="*/ 9525 h 2671762"/>
              <a:gd name="connsiteX20-293" fmla="*/ 0 w 1400175"/>
              <a:gd name="connsiteY20-294" fmla="*/ 0 h 2671762"/>
              <a:gd name="connsiteX0-295" fmla="*/ 0 w 1400175"/>
              <a:gd name="connsiteY0-296" fmla="*/ 0 h 2671762"/>
              <a:gd name="connsiteX1-297" fmla="*/ 0 w 1400175"/>
              <a:gd name="connsiteY1-298" fmla="*/ 2400300 h 2671762"/>
              <a:gd name="connsiteX2-299" fmla="*/ 157163 w 1400175"/>
              <a:gd name="connsiteY2-300" fmla="*/ 2328862 h 2671762"/>
              <a:gd name="connsiteX3-301" fmla="*/ 271463 w 1400175"/>
              <a:gd name="connsiteY3-302" fmla="*/ 2509837 h 2671762"/>
              <a:gd name="connsiteX4-303" fmla="*/ 338138 w 1400175"/>
              <a:gd name="connsiteY4-304" fmla="*/ 2586037 h 2671762"/>
              <a:gd name="connsiteX5-305" fmla="*/ 495300 w 1400175"/>
              <a:gd name="connsiteY5-306" fmla="*/ 2671762 h 2671762"/>
              <a:gd name="connsiteX6-307" fmla="*/ 547688 w 1400175"/>
              <a:gd name="connsiteY6-308" fmla="*/ 2571750 h 2671762"/>
              <a:gd name="connsiteX7-309" fmla="*/ 600075 w 1400175"/>
              <a:gd name="connsiteY7-310" fmla="*/ 2524125 h 2671762"/>
              <a:gd name="connsiteX8-311" fmla="*/ 695325 w 1400175"/>
              <a:gd name="connsiteY8-312" fmla="*/ 2457450 h 2671762"/>
              <a:gd name="connsiteX9-313" fmla="*/ 752475 w 1400175"/>
              <a:gd name="connsiteY9-314" fmla="*/ 2400300 h 2671762"/>
              <a:gd name="connsiteX10-315" fmla="*/ 866775 w 1400175"/>
              <a:gd name="connsiteY10-316" fmla="*/ 2362200 h 2671762"/>
              <a:gd name="connsiteX11-317" fmla="*/ 933450 w 1400175"/>
              <a:gd name="connsiteY11-318" fmla="*/ 2481262 h 2671762"/>
              <a:gd name="connsiteX12-319" fmla="*/ 1085850 w 1400175"/>
              <a:gd name="connsiteY12-320" fmla="*/ 2533650 h 2671762"/>
              <a:gd name="connsiteX13-321" fmla="*/ 1176338 w 1400175"/>
              <a:gd name="connsiteY13-322" fmla="*/ 2552700 h 2671762"/>
              <a:gd name="connsiteX14-323" fmla="*/ 1223963 w 1400175"/>
              <a:gd name="connsiteY14-324" fmla="*/ 2514600 h 2671762"/>
              <a:gd name="connsiteX15-325" fmla="*/ 1281113 w 1400175"/>
              <a:gd name="connsiteY15-326" fmla="*/ 2476500 h 2671762"/>
              <a:gd name="connsiteX16-327" fmla="*/ 1323975 w 1400175"/>
              <a:gd name="connsiteY16-328" fmla="*/ 2447925 h 2671762"/>
              <a:gd name="connsiteX17-329" fmla="*/ 1366838 w 1400175"/>
              <a:gd name="connsiteY17-330" fmla="*/ 2428875 h 2671762"/>
              <a:gd name="connsiteX18-331" fmla="*/ 1400175 w 1400175"/>
              <a:gd name="connsiteY18-332" fmla="*/ 2457450 h 2671762"/>
              <a:gd name="connsiteX19-333" fmla="*/ 1400175 w 1400175"/>
              <a:gd name="connsiteY19-334" fmla="*/ 9525 h 2671762"/>
              <a:gd name="connsiteX20-335" fmla="*/ 0 w 1400175"/>
              <a:gd name="connsiteY20-336" fmla="*/ 0 h 2671762"/>
              <a:gd name="connsiteX0-337" fmla="*/ 0 w 1400175"/>
              <a:gd name="connsiteY0-338" fmla="*/ 0 h 2671762"/>
              <a:gd name="connsiteX1-339" fmla="*/ 0 w 1400175"/>
              <a:gd name="connsiteY1-340" fmla="*/ 2400300 h 2671762"/>
              <a:gd name="connsiteX2-341" fmla="*/ 157163 w 1400175"/>
              <a:gd name="connsiteY2-342" fmla="*/ 2328862 h 2671762"/>
              <a:gd name="connsiteX3-343" fmla="*/ 271463 w 1400175"/>
              <a:gd name="connsiteY3-344" fmla="*/ 2509837 h 2671762"/>
              <a:gd name="connsiteX4-345" fmla="*/ 338138 w 1400175"/>
              <a:gd name="connsiteY4-346" fmla="*/ 2586037 h 2671762"/>
              <a:gd name="connsiteX5-347" fmla="*/ 495300 w 1400175"/>
              <a:gd name="connsiteY5-348" fmla="*/ 2671762 h 2671762"/>
              <a:gd name="connsiteX6-349" fmla="*/ 547688 w 1400175"/>
              <a:gd name="connsiteY6-350" fmla="*/ 2571750 h 2671762"/>
              <a:gd name="connsiteX7-351" fmla="*/ 600075 w 1400175"/>
              <a:gd name="connsiteY7-352" fmla="*/ 2524125 h 2671762"/>
              <a:gd name="connsiteX8-353" fmla="*/ 695325 w 1400175"/>
              <a:gd name="connsiteY8-354" fmla="*/ 2457450 h 2671762"/>
              <a:gd name="connsiteX9-355" fmla="*/ 752475 w 1400175"/>
              <a:gd name="connsiteY9-356" fmla="*/ 2400300 h 2671762"/>
              <a:gd name="connsiteX10-357" fmla="*/ 866775 w 1400175"/>
              <a:gd name="connsiteY10-358" fmla="*/ 2362200 h 2671762"/>
              <a:gd name="connsiteX11-359" fmla="*/ 933450 w 1400175"/>
              <a:gd name="connsiteY11-360" fmla="*/ 2481262 h 2671762"/>
              <a:gd name="connsiteX12-361" fmla="*/ 1085850 w 1400175"/>
              <a:gd name="connsiteY12-362" fmla="*/ 2533650 h 2671762"/>
              <a:gd name="connsiteX13-363" fmla="*/ 1176338 w 1400175"/>
              <a:gd name="connsiteY13-364" fmla="*/ 2552700 h 2671762"/>
              <a:gd name="connsiteX14-365" fmla="*/ 1223963 w 1400175"/>
              <a:gd name="connsiteY14-366" fmla="*/ 2514600 h 2671762"/>
              <a:gd name="connsiteX15-367" fmla="*/ 1281113 w 1400175"/>
              <a:gd name="connsiteY15-368" fmla="*/ 2476500 h 2671762"/>
              <a:gd name="connsiteX16-369" fmla="*/ 1323975 w 1400175"/>
              <a:gd name="connsiteY16-370" fmla="*/ 2447925 h 2671762"/>
              <a:gd name="connsiteX17-371" fmla="*/ 1366838 w 1400175"/>
              <a:gd name="connsiteY17-372" fmla="*/ 2428875 h 2671762"/>
              <a:gd name="connsiteX18-373" fmla="*/ 1385888 w 1400175"/>
              <a:gd name="connsiteY18-374" fmla="*/ 2443163 h 2671762"/>
              <a:gd name="connsiteX19-375" fmla="*/ 1400175 w 1400175"/>
              <a:gd name="connsiteY19-376" fmla="*/ 9525 h 2671762"/>
              <a:gd name="connsiteX20-377" fmla="*/ 0 w 1400175"/>
              <a:gd name="connsiteY20-378" fmla="*/ 0 h 26717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</a:cxnLst>
            <a:rect l="l" t="t" r="r" b="b"/>
            <a:pathLst>
              <a:path w="1400175" h="2671762">
                <a:moveTo>
                  <a:pt x="0" y="0"/>
                </a:moveTo>
                <a:lnTo>
                  <a:pt x="0" y="2400300"/>
                </a:lnTo>
                <a:lnTo>
                  <a:pt x="157163" y="2328862"/>
                </a:lnTo>
                <a:cubicBezTo>
                  <a:pt x="261938" y="2370137"/>
                  <a:pt x="228600" y="2449512"/>
                  <a:pt x="271463" y="2509837"/>
                </a:cubicBezTo>
                <a:lnTo>
                  <a:pt x="338138" y="2586037"/>
                </a:lnTo>
                <a:lnTo>
                  <a:pt x="495300" y="2671762"/>
                </a:lnTo>
                <a:cubicBezTo>
                  <a:pt x="530225" y="2669381"/>
                  <a:pt x="530226" y="2596356"/>
                  <a:pt x="547688" y="2571750"/>
                </a:cubicBezTo>
                <a:cubicBezTo>
                  <a:pt x="565150" y="2547144"/>
                  <a:pt x="575469" y="2543175"/>
                  <a:pt x="600075" y="2524125"/>
                </a:cubicBezTo>
                <a:lnTo>
                  <a:pt x="695325" y="2457450"/>
                </a:lnTo>
                <a:lnTo>
                  <a:pt x="752475" y="2400300"/>
                </a:lnTo>
                <a:lnTo>
                  <a:pt x="866775" y="2362200"/>
                </a:lnTo>
                <a:cubicBezTo>
                  <a:pt x="896937" y="2375694"/>
                  <a:pt x="896938" y="2452687"/>
                  <a:pt x="933450" y="2481262"/>
                </a:cubicBezTo>
                <a:cubicBezTo>
                  <a:pt x="969962" y="2509837"/>
                  <a:pt x="1055687" y="2527300"/>
                  <a:pt x="1085850" y="2533650"/>
                </a:cubicBezTo>
                <a:lnTo>
                  <a:pt x="1176338" y="2552700"/>
                </a:lnTo>
                <a:cubicBezTo>
                  <a:pt x="1199357" y="2549525"/>
                  <a:pt x="1206501" y="2527300"/>
                  <a:pt x="1223963" y="2514600"/>
                </a:cubicBezTo>
                <a:cubicBezTo>
                  <a:pt x="1241426" y="2501900"/>
                  <a:pt x="1264444" y="2487612"/>
                  <a:pt x="1281113" y="2476500"/>
                </a:cubicBezTo>
                <a:lnTo>
                  <a:pt x="1323975" y="2447925"/>
                </a:lnTo>
                <a:cubicBezTo>
                  <a:pt x="1338262" y="2438400"/>
                  <a:pt x="1354138" y="2427288"/>
                  <a:pt x="1366838" y="2428875"/>
                </a:cubicBezTo>
                <a:lnTo>
                  <a:pt x="1385888" y="2443163"/>
                </a:lnTo>
                <a:cubicBezTo>
                  <a:pt x="1390650" y="1631950"/>
                  <a:pt x="1395413" y="820738"/>
                  <a:pt x="1400175" y="95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9B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46800" rIns="72000" bIns="108000" anchor="ctr">
            <a:norm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zh-CN" altLang="en-US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28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MH_Other_4"/>
          <p:cNvSpPr/>
          <p:nvPr>
            <p:custDataLst>
              <p:tags r:id="rId4"/>
            </p:custDataLst>
          </p:nvPr>
        </p:nvSpPr>
        <p:spPr>
          <a:xfrm rot="19833143">
            <a:off x="4418648" y="2705735"/>
            <a:ext cx="354012" cy="336550"/>
          </a:xfrm>
          <a:custGeom>
            <a:avLst/>
            <a:gdLst/>
            <a:ahLst/>
            <a:cxnLst/>
            <a:rect l="l" t="t" r="r" b="b"/>
            <a:pathLst>
              <a:path w="1059063" h="1007997">
                <a:moveTo>
                  <a:pt x="703357" y="0"/>
                </a:moveTo>
                <a:lnTo>
                  <a:pt x="1059063" y="345377"/>
                </a:lnTo>
                <a:cubicBezTo>
                  <a:pt x="1011759" y="390684"/>
                  <a:pt x="950318" y="412745"/>
                  <a:pt x="888735" y="411717"/>
                </a:cubicBezTo>
                <a:lnTo>
                  <a:pt x="615617" y="668531"/>
                </a:lnTo>
                <a:cubicBezTo>
                  <a:pt x="643882" y="763675"/>
                  <a:pt x="628025" y="864389"/>
                  <a:pt x="564718" y="936620"/>
                </a:cubicBezTo>
                <a:lnTo>
                  <a:pt x="370217" y="747767"/>
                </a:lnTo>
                <a:cubicBezTo>
                  <a:pt x="247618" y="834750"/>
                  <a:pt x="146199" y="930329"/>
                  <a:pt x="0" y="1007997"/>
                </a:cubicBezTo>
                <a:cubicBezTo>
                  <a:pt x="95002" y="875886"/>
                  <a:pt x="190003" y="777809"/>
                  <a:pt x="284746" y="664777"/>
                </a:cubicBezTo>
                <a:lnTo>
                  <a:pt x="96361" y="481861"/>
                </a:lnTo>
                <a:cubicBezTo>
                  <a:pt x="152055" y="429106"/>
                  <a:pt x="226831" y="406169"/>
                  <a:pt x="303394" y="411783"/>
                </a:cubicBezTo>
                <a:cubicBezTo>
                  <a:pt x="325459" y="413401"/>
                  <a:pt x="347673" y="417390"/>
                  <a:pt x="369433" y="424372"/>
                </a:cubicBezTo>
                <a:lnTo>
                  <a:pt x="642990" y="154959"/>
                </a:lnTo>
                <a:cubicBezTo>
                  <a:pt x="643358" y="99193"/>
                  <a:pt x="663662" y="44083"/>
                  <a:pt x="703357" y="0"/>
                </a:cubicBezTo>
                <a:close/>
              </a:path>
            </a:pathLst>
          </a:custGeom>
          <a:solidFill>
            <a:srgbClr val="F9BDC4"/>
          </a:solidFill>
          <a:ln w="12700"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MH_SubTitle_3"/>
          <p:cNvSpPr/>
          <p:nvPr>
            <p:custDataLst>
              <p:tags r:id="rId5"/>
            </p:custDataLst>
          </p:nvPr>
        </p:nvSpPr>
        <p:spPr>
          <a:xfrm>
            <a:off x="5566410" y="1613536"/>
            <a:ext cx="1150938" cy="2195513"/>
          </a:xfrm>
          <a:custGeom>
            <a:avLst/>
            <a:gdLst>
              <a:gd name="connsiteX0" fmla="*/ 0 w 1400175"/>
              <a:gd name="connsiteY0" fmla="*/ 0 h 2671762"/>
              <a:gd name="connsiteX1" fmla="*/ 0 w 1400175"/>
              <a:gd name="connsiteY1" fmla="*/ 2400300 h 2671762"/>
              <a:gd name="connsiteX2" fmla="*/ 142875 w 1400175"/>
              <a:gd name="connsiteY2" fmla="*/ 2328862 h 2671762"/>
              <a:gd name="connsiteX3" fmla="*/ 209550 w 1400175"/>
              <a:gd name="connsiteY3" fmla="*/ 2366962 h 2671762"/>
              <a:gd name="connsiteX4" fmla="*/ 271463 w 1400175"/>
              <a:gd name="connsiteY4" fmla="*/ 2509837 h 2671762"/>
              <a:gd name="connsiteX5" fmla="*/ 338138 w 1400175"/>
              <a:gd name="connsiteY5" fmla="*/ 2586037 h 2671762"/>
              <a:gd name="connsiteX6" fmla="*/ 495300 w 1400175"/>
              <a:gd name="connsiteY6" fmla="*/ 2671762 h 2671762"/>
              <a:gd name="connsiteX7" fmla="*/ 547688 w 1400175"/>
              <a:gd name="connsiteY7" fmla="*/ 2571750 h 2671762"/>
              <a:gd name="connsiteX8" fmla="*/ 600075 w 1400175"/>
              <a:gd name="connsiteY8" fmla="*/ 2524125 h 2671762"/>
              <a:gd name="connsiteX9" fmla="*/ 695325 w 1400175"/>
              <a:gd name="connsiteY9" fmla="*/ 2457450 h 2671762"/>
              <a:gd name="connsiteX10" fmla="*/ 752475 w 1400175"/>
              <a:gd name="connsiteY10" fmla="*/ 2400300 h 2671762"/>
              <a:gd name="connsiteX11" fmla="*/ 866775 w 1400175"/>
              <a:gd name="connsiteY11" fmla="*/ 2362200 h 2671762"/>
              <a:gd name="connsiteX12" fmla="*/ 933450 w 1400175"/>
              <a:gd name="connsiteY12" fmla="*/ 2481262 h 2671762"/>
              <a:gd name="connsiteX13" fmla="*/ 1085850 w 1400175"/>
              <a:gd name="connsiteY13" fmla="*/ 2533650 h 2671762"/>
              <a:gd name="connsiteX14" fmla="*/ 1176338 w 1400175"/>
              <a:gd name="connsiteY14" fmla="*/ 2552700 h 2671762"/>
              <a:gd name="connsiteX15" fmla="*/ 1223963 w 1400175"/>
              <a:gd name="connsiteY15" fmla="*/ 2514600 h 2671762"/>
              <a:gd name="connsiteX16" fmla="*/ 1281113 w 1400175"/>
              <a:gd name="connsiteY16" fmla="*/ 2476500 h 2671762"/>
              <a:gd name="connsiteX17" fmla="*/ 1323975 w 1400175"/>
              <a:gd name="connsiteY17" fmla="*/ 2447925 h 2671762"/>
              <a:gd name="connsiteX18" fmla="*/ 1366838 w 1400175"/>
              <a:gd name="connsiteY18" fmla="*/ 2428875 h 2671762"/>
              <a:gd name="connsiteX19" fmla="*/ 1400175 w 1400175"/>
              <a:gd name="connsiteY19" fmla="*/ 2457450 h 2671762"/>
              <a:gd name="connsiteX20" fmla="*/ 1400175 w 1400175"/>
              <a:gd name="connsiteY20" fmla="*/ 9525 h 2671762"/>
              <a:gd name="connsiteX21" fmla="*/ 0 w 1400175"/>
              <a:gd name="connsiteY21" fmla="*/ 0 h 2671762"/>
              <a:gd name="connsiteX0-1" fmla="*/ 0 w 1400175"/>
              <a:gd name="connsiteY0-2" fmla="*/ 0 h 2671762"/>
              <a:gd name="connsiteX1-3" fmla="*/ 0 w 1400175"/>
              <a:gd name="connsiteY1-4" fmla="*/ 2400300 h 2671762"/>
              <a:gd name="connsiteX2-5" fmla="*/ 142875 w 1400175"/>
              <a:gd name="connsiteY2-6" fmla="*/ 2328862 h 2671762"/>
              <a:gd name="connsiteX3-7" fmla="*/ 271463 w 1400175"/>
              <a:gd name="connsiteY3-8" fmla="*/ 2509837 h 2671762"/>
              <a:gd name="connsiteX4-9" fmla="*/ 338138 w 1400175"/>
              <a:gd name="connsiteY4-10" fmla="*/ 2586037 h 2671762"/>
              <a:gd name="connsiteX5-11" fmla="*/ 495300 w 1400175"/>
              <a:gd name="connsiteY5-12" fmla="*/ 2671762 h 2671762"/>
              <a:gd name="connsiteX6-13" fmla="*/ 547688 w 1400175"/>
              <a:gd name="connsiteY6-14" fmla="*/ 2571750 h 2671762"/>
              <a:gd name="connsiteX7-15" fmla="*/ 600075 w 1400175"/>
              <a:gd name="connsiteY7-16" fmla="*/ 2524125 h 2671762"/>
              <a:gd name="connsiteX8-17" fmla="*/ 695325 w 1400175"/>
              <a:gd name="connsiteY8-18" fmla="*/ 2457450 h 2671762"/>
              <a:gd name="connsiteX9-19" fmla="*/ 752475 w 1400175"/>
              <a:gd name="connsiteY9-20" fmla="*/ 2400300 h 2671762"/>
              <a:gd name="connsiteX10-21" fmla="*/ 866775 w 1400175"/>
              <a:gd name="connsiteY10-22" fmla="*/ 2362200 h 2671762"/>
              <a:gd name="connsiteX11-23" fmla="*/ 933450 w 1400175"/>
              <a:gd name="connsiteY11-24" fmla="*/ 2481262 h 2671762"/>
              <a:gd name="connsiteX12-25" fmla="*/ 1085850 w 1400175"/>
              <a:gd name="connsiteY12-26" fmla="*/ 2533650 h 2671762"/>
              <a:gd name="connsiteX13-27" fmla="*/ 1176338 w 1400175"/>
              <a:gd name="connsiteY13-28" fmla="*/ 2552700 h 2671762"/>
              <a:gd name="connsiteX14-29" fmla="*/ 1223963 w 1400175"/>
              <a:gd name="connsiteY14-30" fmla="*/ 2514600 h 2671762"/>
              <a:gd name="connsiteX15-31" fmla="*/ 1281113 w 1400175"/>
              <a:gd name="connsiteY15-32" fmla="*/ 2476500 h 2671762"/>
              <a:gd name="connsiteX16-33" fmla="*/ 1323975 w 1400175"/>
              <a:gd name="connsiteY16-34" fmla="*/ 2447925 h 2671762"/>
              <a:gd name="connsiteX17-35" fmla="*/ 1366838 w 1400175"/>
              <a:gd name="connsiteY17-36" fmla="*/ 2428875 h 2671762"/>
              <a:gd name="connsiteX18-37" fmla="*/ 1400175 w 1400175"/>
              <a:gd name="connsiteY18-38" fmla="*/ 2457450 h 2671762"/>
              <a:gd name="connsiteX19-39" fmla="*/ 1400175 w 1400175"/>
              <a:gd name="connsiteY19-40" fmla="*/ 9525 h 2671762"/>
              <a:gd name="connsiteX20-41" fmla="*/ 0 w 1400175"/>
              <a:gd name="connsiteY20-42" fmla="*/ 0 h 2671762"/>
              <a:gd name="connsiteX0-43" fmla="*/ 0 w 1400175"/>
              <a:gd name="connsiteY0-44" fmla="*/ 0 h 2671762"/>
              <a:gd name="connsiteX1-45" fmla="*/ 0 w 1400175"/>
              <a:gd name="connsiteY1-46" fmla="*/ 2400300 h 2671762"/>
              <a:gd name="connsiteX2-47" fmla="*/ 142875 w 1400175"/>
              <a:gd name="connsiteY2-48" fmla="*/ 2328862 h 2671762"/>
              <a:gd name="connsiteX3-49" fmla="*/ 271463 w 1400175"/>
              <a:gd name="connsiteY3-50" fmla="*/ 2509837 h 2671762"/>
              <a:gd name="connsiteX4-51" fmla="*/ 338138 w 1400175"/>
              <a:gd name="connsiteY4-52" fmla="*/ 2586037 h 2671762"/>
              <a:gd name="connsiteX5-53" fmla="*/ 495300 w 1400175"/>
              <a:gd name="connsiteY5-54" fmla="*/ 2671762 h 2671762"/>
              <a:gd name="connsiteX6-55" fmla="*/ 547688 w 1400175"/>
              <a:gd name="connsiteY6-56" fmla="*/ 2571750 h 2671762"/>
              <a:gd name="connsiteX7-57" fmla="*/ 600075 w 1400175"/>
              <a:gd name="connsiteY7-58" fmla="*/ 2524125 h 2671762"/>
              <a:gd name="connsiteX8-59" fmla="*/ 695325 w 1400175"/>
              <a:gd name="connsiteY8-60" fmla="*/ 2457450 h 2671762"/>
              <a:gd name="connsiteX9-61" fmla="*/ 752475 w 1400175"/>
              <a:gd name="connsiteY9-62" fmla="*/ 2400300 h 2671762"/>
              <a:gd name="connsiteX10-63" fmla="*/ 866775 w 1400175"/>
              <a:gd name="connsiteY10-64" fmla="*/ 2362200 h 2671762"/>
              <a:gd name="connsiteX11-65" fmla="*/ 933450 w 1400175"/>
              <a:gd name="connsiteY11-66" fmla="*/ 2481262 h 2671762"/>
              <a:gd name="connsiteX12-67" fmla="*/ 1085850 w 1400175"/>
              <a:gd name="connsiteY12-68" fmla="*/ 2533650 h 2671762"/>
              <a:gd name="connsiteX13-69" fmla="*/ 1176338 w 1400175"/>
              <a:gd name="connsiteY13-70" fmla="*/ 2552700 h 2671762"/>
              <a:gd name="connsiteX14-71" fmla="*/ 1223963 w 1400175"/>
              <a:gd name="connsiteY14-72" fmla="*/ 2514600 h 2671762"/>
              <a:gd name="connsiteX15-73" fmla="*/ 1281113 w 1400175"/>
              <a:gd name="connsiteY15-74" fmla="*/ 2476500 h 2671762"/>
              <a:gd name="connsiteX16-75" fmla="*/ 1323975 w 1400175"/>
              <a:gd name="connsiteY16-76" fmla="*/ 2447925 h 2671762"/>
              <a:gd name="connsiteX17-77" fmla="*/ 1366838 w 1400175"/>
              <a:gd name="connsiteY17-78" fmla="*/ 2428875 h 2671762"/>
              <a:gd name="connsiteX18-79" fmla="*/ 1400175 w 1400175"/>
              <a:gd name="connsiteY18-80" fmla="*/ 2457450 h 2671762"/>
              <a:gd name="connsiteX19-81" fmla="*/ 1400175 w 1400175"/>
              <a:gd name="connsiteY19-82" fmla="*/ 9525 h 2671762"/>
              <a:gd name="connsiteX20-83" fmla="*/ 0 w 1400175"/>
              <a:gd name="connsiteY20-84" fmla="*/ 0 h 2671762"/>
              <a:gd name="connsiteX0-85" fmla="*/ 0 w 1400175"/>
              <a:gd name="connsiteY0-86" fmla="*/ 0 h 2671762"/>
              <a:gd name="connsiteX1-87" fmla="*/ 0 w 1400175"/>
              <a:gd name="connsiteY1-88" fmla="*/ 2400300 h 2671762"/>
              <a:gd name="connsiteX2-89" fmla="*/ 157163 w 1400175"/>
              <a:gd name="connsiteY2-90" fmla="*/ 2328862 h 2671762"/>
              <a:gd name="connsiteX3-91" fmla="*/ 271463 w 1400175"/>
              <a:gd name="connsiteY3-92" fmla="*/ 2509837 h 2671762"/>
              <a:gd name="connsiteX4-93" fmla="*/ 338138 w 1400175"/>
              <a:gd name="connsiteY4-94" fmla="*/ 2586037 h 2671762"/>
              <a:gd name="connsiteX5-95" fmla="*/ 495300 w 1400175"/>
              <a:gd name="connsiteY5-96" fmla="*/ 2671762 h 2671762"/>
              <a:gd name="connsiteX6-97" fmla="*/ 547688 w 1400175"/>
              <a:gd name="connsiteY6-98" fmla="*/ 2571750 h 2671762"/>
              <a:gd name="connsiteX7-99" fmla="*/ 600075 w 1400175"/>
              <a:gd name="connsiteY7-100" fmla="*/ 2524125 h 2671762"/>
              <a:gd name="connsiteX8-101" fmla="*/ 695325 w 1400175"/>
              <a:gd name="connsiteY8-102" fmla="*/ 2457450 h 2671762"/>
              <a:gd name="connsiteX9-103" fmla="*/ 752475 w 1400175"/>
              <a:gd name="connsiteY9-104" fmla="*/ 2400300 h 2671762"/>
              <a:gd name="connsiteX10-105" fmla="*/ 866775 w 1400175"/>
              <a:gd name="connsiteY10-106" fmla="*/ 2362200 h 2671762"/>
              <a:gd name="connsiteX11-107" fmla="*/ 933450 w 1400175"/>
              <a:gd name="connsiteY11-108" fmla="*/ 2481262 h 2671762"/>
              <a:gd name="connsiteX12-109" fmla="*/ 1085850 w 1400175"/>
              <a:gd name="connsiteY12-110" fmla="*/ 2533650 h 2671762"/>
              <a:gd name="connsiteX13-111" fmla="*/ 1176338 w 1400175"/>
              <a:gd name="connsiteY13-112" fmla="*/ 2552700 h 2671762"/>
              <a:gd name="connsiteX14-113" fmla="*/ 1223963 w 1400175"/>
              <a:gd name="connsiteY14-114" fmla="*/ 2514600 h 2671762"/>
              <a:gd name="connsiteX15-115" fmla="*/ 1281113 w 1400175"/>
              <a:gd name="connsiteY15-116" fmla="*/ 2476500 h 2671762"/>
              <a:gd name="connsiteX16-117" fmla="*/ 1323975 w 1400175"/>
              <a:gd name="connsiteY16-118" fmla="*/ 2447925 h 2671762"/>
              <a:gd name="connsiteX17-119" fmla="*/ 1366838 w 1400175"/>
              <a:gd name="connsiteY17-120" fmla="*/ 2428875 h 2671762"/>
              <a:gd name="connsiteX18-121" fmla="*/ 1400175 w 1400175"/>
              <a:gd name="connsiteY18-122" fmla="*/ 2457450 h 2671762"/>
              <a:gd name="connsiteX19-123" fmla="*/ 1400175 w 1400175"/>
              <a:gd name="connsiteY19-124" fmla="*/ 9525 h 2671762"/>
              <a:gd name="connsiteX20-125" fmla="*/ 0 w 1400175"/>
              <a:gd name="connsiteY20-126" fmla="*/ 0 h 2671762"/>
              <a:gd name="connsiteX0-127" fmla="*/ 0 w 1400175"/>
              <a:gd name="connsiteY0-128" fmla="*/ 0 h 2671762"/>
              <a:gd name="connsiteX1-129" fmla="*/ 0 w 1400175"/>
              <a:gd name="connsiteY1-130" fmla="*/ 2400300 h 2671762"/>
              <a:gd name="connsiteX2-131" fmla="*/ 157163 w 1400175"/>
              <a:gd name="connsiteY2-132" fmla="*/ 2328862 h 2671762"/>
              <a:gd name="connsiteX3-133" fmla="*/ 271463 w 1400175"/>
              <a:gd name="connsiteY3-134" fmla="*/ 2509837 h 2671762"/>
              <a:gd name="connsiteX4-135" fmla="*/ 338138 w 1400175"/>
              <a:gd name="connsiteY4-136" fmla="*/ 2586037 h 2671762"/>
              <a:gd name="connsiteX5-137" fmla="*/ 495300 w 1400175"/>
              <a:gd name="connsiteY5-138" fmla="*/ 2671762 h 2671762"/>
              <a:gd name="connsiteX6-139" fmla="*/ 547688 w 1400175"/>
              <a:gd name="connsiteY6-140" fmla="*/ 2571750 h 2671762"/>
              <a:gd name="connsiteX7-141" fmla="*/ 600075 w 1400175"/>
              <a:gd name="connsiteY7-142" fmla="*/ 2524125 h 2671762"/>
              <a:gd name="connsiteX8-143" fmla="*/ 695325 w 1400175"/>
              <a:gd name="connsiteY8-144" fmla="*/ 2457450 h 2671762"/>
              <a:gd name="connsiteX9-145" fmla="*/ 752475 w 1400175"/>
              <a:gd name="connsiteY9-146" fmla="*/ 2400300 h 2671762"/>
              <a:gd name="connsiteX10-147" fmla="*/ 866775 w 1400175"/>
              <a:gd name="connsiteY10-148" fmla="*/ 2362200 h 2671762"/>
              <a:gd name="connsiteX11-149" fmla="*/ 933450 w 1400175"/>
              <a:gd name="connsiteY11-150" fmla="*/ 2481262 h 2671762"/>
              <a:gd name="connsiteX12-151" fmla="*/ 1085850 w 1400175"/>
              <a:gd name="connsiteY12-152" fmla="*/ 2533650 h 2671762"/>
              <a:gd name="connsiteX13-153" fmla="*/ 1176338 w 1400175"/>
              <a:gd name="connsiteY13-154" fmla="*/ 2552700 h 2671762"/>
              <a:gd name="connsiteX14-155" fmla="*/ 1223963 w 1400175"/>
              <a:gd name="connsiteY14-156" fmla="*/ 2514600 h 2671762"/>
              <a:gd name="connsiteX15-157" fmla="*/ 1281113 w 1400175"/>
              <a:gd name="connsiteY15-158" fmla="*/ 2476500 h 2671762"/>
              <a:gd name="connsiteX16-159" fmla="*/ 1323975 w 1400175"/>
              <a:gd name="connsiteY16-160" fmla="*/ 2447925 h 2671762"/>
              <a:gd name="connsiteX17-161" fmla="*/ 1366838 w 1400175"/>
              <a:gd name="connsiteY17-162" fmla="*/ 2428875 h 2671762"/>
              <a:gd name="connsiteX18-163" fmla="*/ 1400175 w 1400175"/>
              <a:gd name="connsiteY18-164" fmla="*/ 2457450 h 2671762"/>
              <a:gd name="connsiteX19-165" fmla="*/ 1400175 w 1400175"/>
              <a:gd name="connsiteY19-166" fmla="*/ 9525 h 2671762"/>
              <a:gd name="connsiteX20-167" fmla="*/ 0 w 1400175"/>
              <a:gd name="connsiteY20-168" fmla="*/ 0 h 2671762"/>
              <a:gd name="connsiteX0-169" fmla="*/ 0 w 1400175"/>
              <a:gd name="connsiteY0-170" fmla="*/ 0 h 2671762"/>
              <a:gd name="connsiteX1-171" fmla="*/ 0 w 1400175"/>
              <a:gd name="connsiteY1-172" fmla="*/ 2400300 h 2671762"/>
              <a:gd name="connsiteX2-173" fmla="*/ 157163 w 1400175"/>
              <a:gd name="connsiteY2-174" fmla="*/ 2328862 h 2671762"/>
              <a:gd name="connsiteX3-175" fmla="*/ 271463 w 1400175"/>
              <a:gd name="connsiteY3-176" fmla="*/ 2509837 h 2671762"/>
              <a:gd name="connsiteX4-177" fmla="*/ 338138 w 1400175"/>
              <a:gd name="connsiteY4-178" fmla="*/ 2586037 h 2671762"/>
              <a:gd name="connsiteX5-179" fmla="*/ 495300 w 1400175"/>
              <a:gd name="connsiteY5-180" fmla="*/ 2671762 h 2671762"/>
              <a:gd name="connsiteX6-181" fmla="*/ 547688 w 1400175"/>
              <a:gd name="connsiteY6-182" fmla="*/ 2571750 h 2671762"/>
              <a:gd name="connsiteX7-183" fmla="*/ 600075 w 1400175"/>
              <a:gd name="connsiteY7-184" fmla="*/ 2524125 h 2671762"/>
              <a:gd name="connsiteX8-185" fmla="*/ 695325 w 1400175"/>
              <a:gd name="connsiteY8-186" fmla="*/ 2457450 h 2671762"/>
              <a:gd name="connsiteX9-187" fmla="*/ 752475 w 1400175"/>
              <a:gd name="connsiteY9-188" fmla="*/ 2400300 h 2671762"/>
              <a:gd name="connsiteX10-189" fmla="*/ 866775 w 1400175"/>
              <a:gd name="connsiteY10-190" fmla="*/ 2362200 h 2671762"/>
              <a:gd name="connsiteX11-191" fmla="*/ 933450 w 1400175"/>
              <a:gd name="connsiteY11-192" fmla="*/ 2481262 h 2671762"/>
              <a:gd name="connsiteX12-193" fmla="*/ 1085850 w 1400175"/>
              <a:gd name="connsiteY12-194" fmla="*/ 2533650 h 2671762"/>
              <a:gd name="connsiteX13-195" fmla="*/ 1176338 w 1400175"/>
              <a:gd name="connsiteY13-196" fmla="*/ 2552700 h 2671762"/>
              <a:gd name="connsiteX14-197" fmla="*/ 1223963 w 1400175"/>
              <a:gd name="connsiteY14-198" fmla="*/ 2514600 h 2671762"/>
              <a:gd name="connsiteX15-199" fmla="*/ 1281113 w 1400175"/>
              <a:gd name="connsiteY15-200" fmla="*/ 2476500 h 2671762"/>
              <a:gd name="connsiteX16-201" fmla="*/ 1323975 w 1400175"/>
              <a:gd name="connsiteY16-202" fmla="*/ 2447925 h 2671762"/>
              <a:gd name="connsiteX17-203" fmla="*/ 1366838 w 1400175"/>
              <a:gd name="connsiteY17-204" fmla="*/ 2428875 h 2671762"/>
              <a:gd name="connsiteX18-205" fmla="*/ 1400175 w 1400175"/>
              <a:gd name="connsiteY18-206" fmla="*/ 2457450 h 2671762"/>
              <a:gd name="connsiteX19-207" fmla="*/ 1400175 w 1400175"/>
              <a:gd name="connsiteY19-208" fmla="*/ 9525 h 2671762"/>
              <a:gd name="connsiteX20-209" fmla="*/ 0 w 1400175"/>
              <a:gd name="connsiteY20-210" fmla="*/ 0 h 2671762"/>
              <a:gd name="connsiteX0-211" fmla="*/ 0 w 1400175"/>
              <a:gd name="connsiteY0-212" fmla="*/ 0 h 2671762"/>
              <a:gd name="connsiteX1-213" fmla="*/ 0 w 1400175"/>
              <a:gd name="connsiteY1-214" fmla="*/ 2400300 h 2671762"/>
              <a:gd name="connsiteX2-215" fmla="*/ 157163 w 1400175"/>
              <a:gd name="connsiteY2-216" fmla="*/ 2328862 h 2671762"/>
              <a:gd name="connsiteX3-217" fmla="*/ 271463 w 1400175"/>
              <a:gd name="connsiteY3-218" fmla="*/ 2509837 h 2671762"/>
              <a:gd name="connsiteX4-219" fmla="*/ 338138 w 1400175"/>
              <a:gd name="connsiteY4-220" fmla="*/ 2586037 h 2671762"/>
              <a:gd name="connsiteX5-221" fmla="*/ 495300 w 1400175"/>
              <a:gd name="connsiteY5-222" fmla="*/ 2671762 h 2671762"/>
              <a:gd name="connsiteX6-223" fmla="*/ 547688 w 1400175"/>
              <a:gd name="connsiteY6-224" fmla="*/ 2571750 h 2671762"/>
              <a:gd name="connsiteX7-225" fmla="*/ 600075 w 1400175"/>
              <a:gd name="connsiteY7-226" fmla="*/ 2524125 h 2671762"/>
              <a:gd name="connsiteX8-227" fmla="*/ 695325 w 1400175"/>
              <a:gd name="connsiteY8-228" fmla="*/ 2457450 h 2671762"/>
              <a:gd name="connsiteX9-229" fmla="*/ 752475 w 1400175"/>
              <a:gd name="connsiteY9-230" fmla="*/ 2400300 h 2671762"/>
              <a:gd name="connsiteX10-231" fmla="*/ 866775 w 1400175"/>
              <a:gd name="connsiteY10-232" fmla="*/ 2362200 h 2671762"/>
              <a:gd name="connsiteX11-233" fmla="*/ 933450 w 1400175"/>
              <a:gd name="connsiteY11-234" fmla="*/ 2481262 h 2671762"/>
              <a:gd name="connsiteX12-235" fmla="*/ 1085850 w 1400175"/>
              <a:gd name="connsiteY12-236" fmla="*/ 2533650 h 2671762"/>
              <a:gd name="connsiteX13-237" fmla="*/ 1176338 w 1400175"/>
              <a:gd name="connsiteY13-238" fmla="*/ 2552700 h 2671762"/>
              <a:gd name="connsiteX14-239" fmla="*/ 1223963 w 1400175"/>
              <a:gd name="connsiteY14-240" fmla="*/ 2514600 h 2671762"/>
              <a:gd name="connsiteX15-241" fmla="*/ 1281113 w 1400175"/>
              <a:gd name="connsiteY15-242" fmla="*/ 2476500 h 2671762"/>
              <a:gd name="connsiteX16-243" fmla="*/ 1323975 w 1400175"/>
              <a:gd name="connsiteY16-244" fmla="*/ 2447925 h 2671762"/>
              <a:gd name="connsiteX17-245" fmla="*/ 1366838 w 1400175"/>
              <a:gd name="connsiteY17-246" fmla="*/ 2428875 h 2671762"/>
              <a:gd name="connsiteX18-247" fmla="*/ 1400175 w 1400175"/>
              <a:gd name="connsiteY18-248" fmla="*/ 2457450 h 2671762"/>
              <a:gd name="connsiteX19-249" fmla="*/ 1400175 w 1400175"/>
              <a:gd name="connsiteY19-250" fmla="*/ 9525 h 2671762"/>
              <a:gd name="connsiteX20-251" fmla="*/ 0 w 1400175"/>
              <a:gd name="connsiteY20-252" fmla="*/ 0 h 2671762"/>
              <a:gd name="connsiteX0-253" fmla="*/ 0 w 1400175"/>
              <a:gd name="connsiteY0-254" fmla="*/ 0 h 2671762"/>
              <a:gd name="connsiteX1-255" fmla="*/ 0 w 1400175"/>
              <a:gd name="connsiteY1-256" fmla="*/ 2400300 h 2671762"/>
              <a:gd name="connsiteX2-257" fmla="*/ 157163 w 1400175"/>
              <a:gd name="connsiteY2-258" fmla="*/ 2328862 h 2671762"/>
              <a:gd name="connsiteX3-259" fmla="*/ 271463 w 1400175"/>
              <a:gd name="connsiteY3-260" fmla="*/ 2509837 h 2671762"/>
              <a:gd name="connsiteX4-261" fmla="*/ 338138 w 1400175"/>
              <a:gd name="connsiteY4-262" fmla="*/ 2586037 h 2671762"/>
              <a:gd name="connsiteX5-263" fmla="*/ 495300 w 1400175"/>
              <a:gd name="connsiteY5-264" fmla="*/ 2671762 h 2671762"/>
              <a:gd name="connsiteX6-265" fmla="*/ 547688 w 1400175"/>
              <a:gd name="connsiteY6-266" fmla="*/ 2571750 h 2671762"/>
              <a:gd name="connsiteX7-267" fmla="*/ 600075 w 1400175"/>
              <a:gd name="connsiteY7-268" fmla="*/ 2524125 h 2671762"/>
              <a:gd name="connsiteX8-269" fmla="*/ 695325 w 1400175"/>
              <a:gd name="connsiteY8-270" fmla="*/ 2457450 h 2671762"/>
              <a:gd name="connsiteX9-271" fmla="*/ 752475 w 1400175"/>
              <a:gd name="connsiteY9-272" fmla="*/ 2400300 h 2671762"/>
              <a:gd name="connsiteX10-273" fmla="*/ 866775 w 1400175"/>
              <a:gd name="connsiteY10-274" fmla="*/ 2362200 h 2671762"/>
              <a:gd name="connsiteX11-275" fmla="*/ 933450 w 1400175"/>
              <a:gd name="connsiteY11-276" fmla="*/ 2481262 h 2671762"/>
              <a:gd name="connsiteX12-277" fmla="*/ 1085850 w 1400175"/>
              <a:gd name="connsiteY12-278" fmla="*/ 2533650 h 2671762"/>
              <a:gd name="connsiteX13-279" fmla="*/ 1176338 w 1400175"/>
              <a:gd name="connsiteY13-280" fmla="*/ 2552700 h 2671762"/>
              <a:gd name="connsiteX14-281" fmla="*/ 1223963 w 1400175"/>
              <a:gd name="connsiteY14-282" fmla="*/ 2514600 h 2671762"/>
              <a:gd name="connsiteX15-283" fmla="*/ 1281113 w 1400175"/>
              <a:gd name="connsiteY15-284" fmla="*/ 2476500 h 2671762"/>
              <a:gd name="connsiteX16-285" fmla="*/ 1323975 w 1400175"/>
              <a:gd name="connsiteY16-286" fmla="*/ 2447925 h 2671762"/>
              <a:gd name="connsiteX17-287" fmla="*/ 1366838 w 1400175"/>
              <a:gd name="connsiteY17-288" fmla="*/ 2428875 h 2671762"/>
              <a:gd name="connsiteX18-289" fmla="*/ 1400175 w 1400175"/>
              <a:gd name="connsiteY18-290" fmla="*/ 2457450 h 2671762"/>
              <a:gd name="connsiteX19-291" fmla="*/ 1400175 w 1400175"/>
              <a:gd name="connsiteY19-292" fmla="*/ 9525 h 2671762"/>
              <a:gd name="connsiteX20-293" fmla="*/ 0 w 1400175"/>
              <a:gd name="connsiteY20-294" fmla="*/ 0 h 2671762"/>
              <a:gd name="connsiteX0-295" fmla="*/ 0 w 1400175"/>
              <a:gd name="connsiteY0-296" fmla="*/ 0 h 2671762"/>
              <a:gd name="connsiteX1-297" fmla="*/ 0 w 1400175"/>
              <a:gd name="connsiteY1-298" fmla="*/ 2400300 h 2671762"/>
              <a:gd name="connsiteX2-299" fmla="*/ 157163 w 1400175"/>
              <a:gd name="connsiteY2-300" fmla="*/ 2328862 h 2671762"/>
              <a:gd name="connsiteX3-301" fmla="*/ 271463 w 1400175"/>
              <a:gd name="connsiteY3-302" fmla="*/ 2509837 h 2671762"/>
              <a:gd name="connsiteX4-303" fmla="*/ 338138 w 1400175"/>
              <a:gd name="connsiteY4-304" fmla="*/ 2586037 h 2671762"/>
              <a:gd name="connsiteX5-305" fmla="*/ 495300 w 1400175"/>
              <a:gd name="connsiteY5-306" fmla="*/ 2671762 h 2671762"/>
              <a:gd name="connsiteX6-307" fmla="*/ 547688 w 1400175"/>
              <a:gd name="connsiteY6-308" fmla="*/ 2571750 h 2671762"/>
              <a:gd name="connsiteX7-309" fmla="*/ 600075 w 1400175"/>
              <a:gd name="connsiteY7-310" fmla="*/ 2524125 h 2671762"/>
              <a:gd name="connsiteX8-311" fmla="*/ 695325 w 1400175"/>
              <a:gd name="connsiteY8-312" fmla="*/ 2457450 h 2671762"/>
              <a:gd name="connsiteX9-313" fmla="*/ 752475 w 1400175"/>
              <a:gd name="connsiteY9-314" fmla="*/ 2400300 h 2671762"/>
              <a:gd name="connsiteX10-315" fmla="*/ 866775 w 1400175"/>
              <a:gd name="connsiteY10-316" fmla="*/ 2362200 h 2671762"/>
              <a:gd name="connsiteX11-317" fmla="*/ 933450 w 1400175"/>
              <a:gd name="connsiteY11-318" fmla="*/ 2481262 h 2671762"/>
              <a:gd name="connsiteX12-319" fmla="*/ 1085850 w 1400175"/>
              <a:gd name="connsiteY12-320" fmla="*/ 2533650 h 2671762"/>
              <a:gd name="connsiteX13-321" fmla="*/ 1176338 w 1400175"/>
              <a:gd name="connsiteY13-322" fmla="*/ 2552700 h 2671762"/>
              <a:gd name="connsiteX14-323" fmla="*/ 1223963 w 1400175"/>
              <a:gd name="connsiteY14-324" fmla="*/ 2514600 h 2671762"/>
              <a:gd name="connsiteX15-325" fmla="*/ 1281113 w 1400175"/>
              <a:gd name="connsiteY15-326" fmla="*/ 2476500 h 2671762"/>
              <a:gd name="connsiteX16-327" fmla="*/ 1323975 w 1400175"/>
              <a:gd name="connsiteY16-328" fmla="*/ 2447925 h 2671762"/>
              <a:gd name="connsiteX17-329" fmla="*/ 1366838 w 1400175"/>
              <a:gd name="connsiteY17-330" fmla="*/ 2428875 h 2671762"/>
              <a:gd name="connsiteX18-331" fmla="*/ 1400175 w 1400175"/>
              <a:gd name="connsiteY18-332" fmla="*/ 2457450 h 2671762"/>
              <a:gd name="connsiteX19-333" fmla="*/ 1400175 w 1400175"/>
              <a:gd name="connsiteY19-334" fmla="*/ 9525 h 2671762"/>
              <a:gd name="connsiteX20-335" fmla="*/ 0 w 1400175"/>
              <a:gd name="connsiteY20-336" fmla="*/ 0 h 2671762"/>
              <a:gd name="connsiteX0-337" fmla="*/ 0 w 1400175"/>
              <a:gd name="connsiteY0-338" fmla="*/ 0 h 2671762"/>
              <a:gd name="connsiteX1-339" fmla="*/ 0 w 1400175"/>
              <a:gd name="connsiteY1-340" fmla="*/ 2400300 h 2671762"/>
              <a:gd name="connsiteX2-341" fmla="*/ 157163 w 1400175"/>
              <a:gd name="connsiteY2-342" fmla="*/ 2328862 h 2671762"/>
              <a:gd name="connsiteX3-343" fmla="*/ 271463 w 1400175"/>
              <a:gd name="connsiteY3-344" fmla="*/ 2509837 h 2671762"/>
              <a:gd name="connsiteX4-345" fmla="*/ 338138 w 1400175"/>
              <a:gd name="connsiteY4-346" fmla="*/ 2586037 h 2671762"/>
              <a:gd name="connsiteX5-347" fmla="*/ 495300 w 1400175"/>
              <a:gd name="connsiteY5-348" fmla="*/ 2671762 h 2671762"/>
              <a:gd name="connsiteX6-349" fmla="*/ 547688 w 1400175"/>
              <a:gd name="connsiteY6-350" fmla="*/ 2571750 h 2671762"/>
              <a:gd name="connsiteX7-351" fmla="*/ 600075 w 1400175"/>
              <a:gd name="connsiteY7-352" fmla="*/ 2524125 h 2671762"/>
              <a:gd name="connsiteX8-353" fmla="*/ 695325 w 1400175"/>
              <a:gd name="connsiteY8-354" fmla="*/ 2457450 h 2671762"/>
              <a:gd name="connsiteX9-355" fmla="*/ 752475 w 1400175"/>
              <a:gd name="connsiteY9-356" fmla="*/ 2400300 h 2671762"/>
              <a:gd name="connsiteX10-357" fmla="*/ 866775 w 1400175"/>
              <a:gd name="connsiteY10-358" fmla="*/ 2362200 h 2671762"/>
              <a:gd name="connsiteX11-359" fmla="*/ 933450 w 1400175"/>
              <a:gd name="connsiteY11-360" fmla="*/ 2481262 h 2671762"/>
              <a:gd name="connsiteX12-361" fmla="*/ 1085850 w 1400175"/>
              <a:gd name="connsiteY12-362" fmla="*/ 2533650 h 2671762"/>
              <a:gd name="connsiteX13-363" fmla="*/ 1176338 w 1400175"/>
              <a:gd name="connsiteY13-364" fmla="*/ 2552700 h 2671762"/>
              <a:gd name="connsiteX14-365" fmla="*/ 1223963 w 1400175"/>
              <a:gd name="connsiteY14-366" fmla="*/ 2514600 h 2671762"/>
              <a:gd name="connsiteX15-367" fmla="*/ 1281113 w 1400175"/>
              <a:gd name="connsiteY15-368" fmla="*/ 2476500 h 2671762"/>
              <a:gd name="connsiteX16-369" fmla="*/ 1323975 w 1400175"/>
              <a:gd name="connsiteY16-370" fmla="*/ 2447925 h 2671762"/>
              <a:gd name="connsiteX17-371" fmla="*/ 1366838 w 1400175"/>
              <a:gd name="connsiteY17-372" fmla="*/ 2428875 h 2671762"/>
              <a:gd name="connsiteX18-373" fmla="*/ 1385888 w 1400175"/>
              <a:gd name="connsiteY18-374" fmla="*/ 2443163 h 2671762"/>
              <a:gd name="connsiteX19-375" fmla="*/ 1400175 w 1400175"/>
              <a:gd name="connsiteY19-376" fmla="*/ 9525 h 2671762"/>
              <a:gd name="connsiteX20-377" fmla="*/ 0 w 1400175"/>
              <a:gd name="connsiteY20-378" fmla="*/ 0 h 26717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</a:cxnLst>
            <a:rect l="l" t="t" r="r" b="b"/>
            <a:pathLst>
              <a:path w="1400175" h="2671762">
                <a:moveTo>
                  <a:pt x="0" y="0"/>
                </a:moveTo>
                <a:lnTo>
                  <a:pt x="0" y="2400300"/>
                </a:lnTo>
                <a:lnTo>
                  <a:pt x="157163" y="2328862"/>
                </a:lnTo>
                <a:cubicBezTo>
                  <a:pt x="261938" y="2370137"/>
                  <a:pt x="228600" y="2449512"/>
                  <a:pt x="271463" y="2509837"/>
                </a:cubicBezTo>
                <a:lnTo>
                  <a:pt x="338138" y="2586037"/>
                </a:lnTo>
                <a:lnTo>
                  <a:pt x="495300" y="2671762"/>
                </a:lnTo>
                <a:cubicBezTo>
                  <a:pt x="530225" y="2669381"/>
                  <a:pt x="530226" y="2596356"/>
                  <a:pt x="547688" y="2571750"/>
                </a:cubicBezTo>
                <a:cubicBezTo>
                  <a:pt x="565150" y="2547144"/>
                  <a:pt x="575469" y="2543175"/>
                  <a:pt x="600075" y="2524125"/>
                </a:cubicBezTo>
                <a:lnTo>
                  <a:pt x="695325" y="2457450"/>
                </a:lnTo>
                <a:lnTo>
                  <a:pt x="752475" y="2400300"/>
                </a:lnTo>
                <a:lnTo>
                  <a:pt x="866775" y="2362200"/>
                </a:lnTo>
                <a:cubicBezTo>
                  <a:pt x="896937" y="2375694"/>
                  <a:pt x="896938" y="2452687"/>
                  <a:pt x="933450" y="2481262"/>
                </a:cubicBezTo>
                <a:cubicBezTo>
                  <a:pt x="969962" y="2509837"/>
                  <a:pt x="1055687" y="2527300"/>
                  <a:pt x="1085850" y="2533650"/>
                </a:cubicBezTo>
                <a:lnTo>
                  <a:pt x="1176338" y="2552700"/>
                </a:lnTo>
                <a:cubicBezTo>
                  <a:pt x="1199357" y="2549525"/>
                  <a:pt x="1206501" y="2527300"/>
                  <a:pt x="1223963" y="2514600"/>
                </a:cubicBezTo>
                <a:cubicBezTo>
                  <a:pt x="1241426" y="2501900"/>
                  <a:pt x="1264444" y="2487612"/>
                  <a:pt x="1281113" y="2476500"/>
                </a:cubicBezTo>
                <a:lnTo>
                  <a:pt x="1323975" y="2447925"/>
                </a:lnTo>
                <a:cubicBezTo>
                  <a:pt x="1338262" y="2438400"/>
                  <a:pt x="1354138" y="2427288"/>
                  <a:pt x="1366838" y="2428875"/>
                </a:cubicBezTo>
                <a:lnTo>
                  <a:pt x="1385888" y="2443163"/>
                </a:lnTo>
                <a:cubicBezTo>
                  <a:pt x="1390650" y="1631950"/>
                  <a:pt x="1395413" y="820738"/>
                  <a:pt x="1400175" y="95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9B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46800" rIns="72000" bIns="108000" anchor="ctr">
            <a:norm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zh-CN" altLang="en-US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28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" name="MH_Other_6"/>
          <p:cNvSpPr/>
          <p:nvPr>
            <p:custDataLst>
              <p:tags r:id="rId6"/>
            </p:custDataLst>
          </p:nvPr>
        </p:nvSpPr>
        <p:spPr>
          <a:xfrm rot="19833143">
            <a:off x="6007736" y="1445260"/>
            <a:ext cx="354013" cy="336550"/>
          </a:xfrm>
          <a:custGeom>
            <a:avLst/>
            <a:gdLst/>
            <a:ahLst/>
            <a:cxnLst/>
            <a:rect l="l" t="t" r="r" b="b"/>
            <a:pathLst>
              <a:path w="1059063" h="1007997">
                <a:moveTo>
                  <a:pt x="703357" y="0"/>
                </a:moveTo>
                <a:lnTo>
                  <a:pt x="1059063" y="345377"/>
                </a:lnTo>
                <a:cubicBezTo>
                  <a:pt x="1011759" y="390684"/>
                  <a:pt x="950318" y="412745"/>
                  <a:pt x="888735" y="411717"/>
                </a:cubicBezTo>
                <a:lnTo>
                  <a:pt x="615617" y="668531"/>
                </a:lnTo>
                <a:cubicBezTo>
                  <a:pt x="643882" y="763675"/>
                  <a:pt x="628025" y="864389"/>
                  <a:pt x="564718" y="936620"/>
                </a:cubicBezTo>
                <a:lnTo>
                  <a:pt x="370217" y="747767"/>
                </a:lnTo>
                <a:cubicBezTo>
                  <a:pt x="247618" y="834750"/>
                  <a:pt x="146199" y="930329"/>
                  <a:pt x="0" y="1007997"/>
                </a:cubicBezTo>
                <a:cubicBezTo>
                  <a:pt x="95002" y="875886"/>
                  <a:pt x="190003" y="777809"/>
                  <a:pt x="284746" y="664777"/>
                </a:cubicBezTo>
                <a:lnTo>
                  <a:pt x="96361" y="481861"/>
                </a:lnTo>
                <a:cubicBezTo>
                  <a:pt x="152055" y="429106"/>
                  <a:pt x="226831" y="406169"/>
                  <a:pt x="303394" y="411783"/>
                </a:cubicBezTo>
                <a:cubicBezTo>
                  <a:pt x="325459" y="413401"/>
                  <a:pt x="347673" y="417390"/>
                  <a:pt x="369433" y="424372"/>
                </a:cubicBezTo>
                <a:lnTo>
                  <a:pt x="642990" y="154959"/>
                </a:lnTo>
                <a:cubicBezTo>
                  <a:pt x="643358" y="99193"/>
                  <a:pt x="663662" y="44083"/>
                  <a:pt x="703357" y="0"/>
                </a:cubicBezTo>
                <a:close/>
              </a:path>
            </a:pathLst>
          </a:custGeom>
          <a:solidFill>
            <a:srgbClr val="F9BDC4"/>
          </a:solidFill>
          <a:ln w="12700"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MH_SubTitle_4"/>
          <p:cNvSpPr/>
          <p:nvPr>
            <p:custDataLst>
              <p:tags r:id="rId7"/>
            </p:custDataLst>
          </p:nvPr>
        </p:nvSpPr>
        <p:spPr>
          <a:xfrm>
            <a:off x="7155499" y="2874011"/>
            <a:ext cx="1150937" cy="2195513"/>
          </a:xfrm>
          <a:custGeom>
            <a:avLst/>
            <a:gdLst>
              <a:gd name="connsiteX0" fmla="*/ 0 w 1400175"/>
              <a:gd name="connsiteY0" fmla="*/ 0 h 2671762"/>
              <a:gd name="connsiteX1" fmla="*/ 0 w 1400175"/>
              <a:gd name="connsiteY1" fmla="*/ 2400300 h 2671762"/>
              <a:gd name="connsiteX2" fmla="*/ 142875 w 1400175"/>
              <a:gd name="connsiteY2" fmla="*/ 2328862 h 2671762"/>
              <a:gd name="connsiteX3" fmla="*/ 209550 w 1400175"/>
              <a:gd name="connsiteY3" fmla="*/ 2366962 h 2671762"/>
              <a:gd name="connsiteX4" fmla="*/ 271463 w 1400175"/>
              <a:gd name="connsiteY4" fmla="*/ 2509837 h 2671762"/>
              <a:gd name="connsiteX5" fmla="*/ 338138 w 1400175"/>
              <a:gd name="connsiteY5" fmla="*/ 2586037 h 2671762"/>
              <a:gd name="connsiteX6" fmla="*/ 495300 w 1400175"/>
              <a:gd name="connsiteY6" fmla="*/ 2671762 h 2671762"/>
              <a:gd name="connsiteX7" fmla="*/ 547688 w 1400175"/>
              <a:gd name="connsiteY7" fmla="*/ 2571750 h 2671762"/>
              <a:gd name="connsiteX8" fmla="*/ 600075 w 1400175"/>
              <a:gd name="connsiteY8" fmla="*/ 2524125 h 2671762"/>
              <a:gd name="connsiteX9" fmla="*/ 695325 w 1400175"/>
              <a:gd name="connsiteY9" fmla="*/ 2457450 h 2671762"/>
              <a:gd name="connsiteX10" fmla="*/ 752475 w 1400175"/>
              <a:gd name="connsiteY10" fmla="*/ 2400300 h 2671762"/>
              <a:gd name="connsiteX11" fmla="*/ 866775 w 1400175"/>
              <a:gd name="connsiteY11" fmla="*/ 2362200 h 2671762"/>
              <a:gd name="connsiteX12" fmla="*/ 933450 w 1400175"/>
              <a:gd name="connsiteY12" fmla="*/ 2481262 h 2671762"/>
              <a:gd name="connsiteX13" fmla="*/ 1085850 w 1400175"/>
              <a:gd name="connsiteY13" fmla="*/ 2533650 h 2671762"/>
              <a:gd name="connsiteX14" fmla="*/ 1176338 w 1400175"/>
              <a:gd name="connsiteY14" fmla="*/ 2552700 h 2671762"/>
              <a:gd name="connsiteX15" fmla="*/ 1223963 w 1400175"/>
              <a:gd name="connsiteY15" fmla="*/ 2514600 h 2671762"/>
              <a:gd name="connsiteX16" fmla="*/ 1281113 w 1400175"/>
              <a:gd name="connsiteY16" fmla="*/ 2476500 h 2671762"/>
              <a:gd name="connsiteX17" fmla="*/ 1323975 w 1400175"/>
              <a:gd name="connsiteY17" fmla="*/ 2447925 h 2671762"/>
              <a:gd name="connsiteX18" fmla="*/ 1366838 w 1400175"/>
              <a:gd name="connsiteY18" fmla="*/ 2428875 h 2671762"/>
              <a:gd name="connsiteX19" fmla="*/ 1400175 w 1400175"/>
              <a:gd name="connsiteY19" fmla="*/ 2457450 h 2671762"/>
              <a:gd name="connsiteX20" fmla="*/ 1400175 w 1400175"/>
              <a:gd name="connsiteY20" fmla="*/ 9525 h 2671762"/>
              <a:gd name="connsiteX21" fmla="*/ 0 w 1400175"/>
              <a:gd name="connsiteY21" fmla="*/ 0 h 2671762"/>
              <a:gd name="connsiteX0-1" fmla="*/ 0 w 1400175"/>
              <a:gd name="connsiteY0-2" fmla="*/ 0 h 2671762"/>
              <a:gd name="connsiteX1-3" fmla="*/ 0 w 1400175"/>
              <a:gd name="connsiteY1-4" fmla="*/ 2400300 h 2671762"/>
              <a:gd name="connsiteX2-5" fmla="*/ 142875 w 1400175"/>
              <a:gd name="connsiteY2-6" fmla="*/ 2328862 h 2671762"/>
              <a:gd name="connsiteX3-7" fmla="*/ 271463 w 1400175"/>
              <a:gd name="connsiteY3-8" fmla="*/ 2509837 h 2671762"/>
              <a:gd name="connsiteX4-9" fmla="*/ 338138 w 1400175"/>
              <a:gd name="connsiteY4-10" fmla="*/ 2586037 h 2671762"/>
              <a:gd name="connsiteX5-11" fmla="*/ 495300 w 1400175"/>
              <a:gd name="connsiteY5-12" fmla="*/ 2671762 h 2671762"/>
              <a:gd name="connsiteX6-13" fmla="*/ 547688 w 1400175"/>
              <a:gd name="connsiteY6-14" fmla="*/ 2571750 h 2671762"/>
              <a:gd name="connsiteX7-15" fmla="*/ 600075 w 1400175"/>
              <a:gd name="connsiteY7-16" fmla="*/ 2524125 h 2671762"/>
              <a:gd name="connsiteX8-17" fmla="*/ 695325 w 1400175"/>
              <a:gd name="connsiteY8-18" fmla="*/ 2457450 h 2671762"/>
              <a:gd name="connsiteX9-19" fmla="*/ 752475 w 1400175"/>
              <a:gd name="connsiteY9-20" fmla="*/ 2400300 h 2671762"/>
              <a:gd name="connsiteX10-21" fmla="*/ 866775 w 1400175"/>
              <a:gd name="connsiteY10-22" fmla="*/ 2362200 h 2671762"/>
              <a:gd name="connsiteX11-23" fmla="*/ 933450 w 1400175"/>
              <a:gd name="connsiteY11-24" fmla="*/ 2481262 h 2671762"/>
              <a:gd name="connsiteX12-25" fmla="*/ 1085850 w 1400175"/>
              <a:gd name="connsiteY12-26" fmla="*/ 2533650 h 2671762"/>
              <a:gd name="connsiteX13-27" fmla="*/ 1176338 w 1400175"/>
              <a:gd name="connsiteY13-28" fmla="*/ 2552700 h 2671762"/>
              <a:gd name="connsiteX14-29" fmla="*/ 1223963 w 1400175"/>
              <a:gd name="connsiteY14-30" fmla="*/ 2514600 h 2671762"/>
              <a:gd name="connsiteX15-31" fmla="*/ 1281113 w 1400175"/>
              <a:gd name="connsiteY15-32" fmla="*/ 2476500 h 2671762"/>
              <a:gd name="connsiteX16-33" fmla="*/ 1323975 w 1400175"/>
              <a:gd name="connsiteY16-34" fmla="*/ 2447925 h 2671762"/>
              <a:gd name="connsiteX17-35" fmla="*/ 1366838 w 1400175"/>
              <a:gd name="connsiteY17-36" fmla="*/ 2428875 h 2671762"/>
              <a:gd name="connsiteX18-37" fmla="*/ 1400175 w 1400175"/>
              <a:gd name="connsiteY18-38" fmla="*/ 2457450 h 2671762"/>
              <a:gd name="connsiteX19-39" fmla="*/ 1400175 w 1400175"/>
              <a:gd name="connsiteY19-40" fmla="*/ 9525 h 2671762"/>
              <a:gd name="connsiteX20-41" fmla="*/ 0 w 1400175"/>
              <a:gd name="connsiteY20-42" fmla="*/ 0 h 2671762"/>
              <a:gd name="connsiteX0-43" fmla="*/ 0 w 1400175"/>
              <a:gd name="connsiteY0-44" fmla="*/ 0 h 2671762"/>
              <a:gd name="connsiteX1-45" fmla="*/ 0 w 1400175"/>
              <a:gd name="connsiteY1-46" fmla="*/ 2400300 h 2671762"/>
              <a:gd name="connsiteX2-47" fmla="*/ 142875 w 1400175"/>
              <a:gd name="connsiteY2-48" fmla="*/ 2328862 h 2671762"/>
              <a:gd name="connsiteX3-49" fmla="*/ 271463 w 1400175"/>
              <a:gd name="connsiteY3-50" fmla="*/ 2509837 h 2671762"/>
              <a:gd name="connsiteX4-51" fmla="*/ 338138 w 1400175"/>
              <a:gd name="connsiteY4-52" fmla="*/ 2586037 h 2671762"/>
              <a:gd name="connsiteX5-53" fmla="*/ 495300 w 1400175"/>
              <a:gd name="connsiteY5-54" fmla="*/ 2671762 h 2671762"/>
              <a:gd name="connsiteX6-55" fmla="*/ 547688 w 1400175"/>
              <a:gd name="connsiteY6-56" fmla="*/ 2571750 h 2671762"/>
              <a:gd name="connsiteX7-57" fmla="*/ 600075 w 1400175"/>
              <a:gd name="connsiteY7-58" fmla="*/ 2524125 h 2671762"/>
              <a:gd name="connsiteX8-59" fmla="*/ 695325 w 1400175"/>
              <a:gd name="connsiteY8-60" fmla="*/ 2457450 h 2671762"/>
              <a:gd name="connsiteX9-61" fmla="*/ 752475 w 1400175"/>
              <a:gd name="connsiteY9-62" fmla="*/ 2400300 h 2671762"/>
              <a:gd name="connsiteX10-63" fmla="*/ 866775 w 1400175"/>
              <a:gd name="connsiteY10-64" fmla="*/ 2362200 h 2671762"/>
              <a:gd name="connsiteX11-65" fmla="*/ 933450 w 1400175"/>
              <a:gd name="connsiteY11-66" fmla="*/ 2481262 h 2671762"/>
              <a:gd name="connsiteX12-67" fmla="*/ 1085850 w 1400175"/>
              <a:gd name="connsiteY12-68" fmla="*/ 2533650 h 2671762"/>
              <a:gd name="connsiteX13-69" fmla="*/ 1176338 w 1400175"/>
              <a:gd name="connsiteY13-70" fmla="*/ 2552700 h 2671762"/>
              <a:gd name="connsiteX14-71" fmla="*/ 1223963 w 1400175"/>
              <a:gd name="connsiteY14-72" fmla="*/ 2514600 h 2671762"/>
              <a:gd name="connsiteX15-73" fmla="*/ 1281113 w 1400175"/>
              <a:gd name="connsiteY15-74" fmla="*/ 2476500 h 2671762"/>
              <a:gd name="connsiteX16-75" fmla="*/ 1323975 w 1400175"/>
              <a:gd name="connsiteY16-76" fmla="*/ 2447925 h 2671762"/>
              <a:gd name="connsiteX17-77" fmla="*/ 1366838 w 1400175"/>
              <a:gd name="connsiteY17-78" fmla="*/ 2428875 h 2671762"/>
              <a:gd name="connsiteX18-79" fmla="*/ 1400175 w 1400175"/>
              <a:gd name="connsiteY18-80" fmla="*/ 2457450 h 2671762"/>
              <a:gd name="connsiteX19-81" fmla="*/ 1400175 w 1400175"/>
              <a:gd name="connsiteY19-82" fmla="*/ 9525 h 2671762"/>
              <a:gd name="connsiteX20-83" fmla="*/ 0 w 1400175"/>
              <a:gd name="connsiteY20-84" fmla="*/ 0 h 2671762"/>
              <a:gd name="connsiteX0-85" fmla="*/ 0 w 1400175"/>
              <a:gd name="connsiteY0-86" fmla="*/ 0 h 2671762"/>
              <a:gd name="connsiteX1-87" fmla="*/ 0 w 1400175"/>
              <a:gd name="connsiteY1-88" fmla="*/ 2400300 h 2671762"/>
              <a:gd name="connsiteX2-89" fmla="*/ 157163 w 1400175"/>
              <a:gd name="connsiteY2-90" fmla="*/ 2328862 h 2671762"/>
              <a:gd name="connsiteX3-91" fmla="*/ 271463 w 1400175"/>
              <a:gd name="connsiteY3-92" fmla="*/ 2509837 h 2671762"/>
              <a:gd name="connsiteX4-93" fmla="*/ 338138 w 1400175"/>
              <a:gd name="connsiteY4-94" fmla="*/ 2586037 h 2671762"/>
              <a:gd name="connsiteX5-95" fmla="*/ 495300 w 1400175"/>
              <a:gd name="connsiteY5-96" fmla="*/ 2671762 h 2671762"/>
              <a:gd name="connsiteX6-97" fmla="*/ 547688 w 1400175"/>
              <a:gd name="connsiteY6-98" fmla="*/ 2571750 h 2671762"/>
              <a:gd name="connsiteX7-99" fmla="*/ 600075 w 1400175"/>
              <a:gd name="connsiteY7-100" fmla="*/ 2524125 h 2671762"/>
              <a:gd name="connsiteX8-101" fmla="*/ 695325 w 1400175"/>
              <a:gd name="connsiteY8-102" fmla="*/ 2457450 h 2671762"/>
              <a:gd name="connsiteX9-103" fmla="*/ 752475 w 1400175"/>
              <a:gd name="connsiteY9-104" fmla="*/ 2400300 h 2671762"/>
              <a:gd name="connsiteX10-105" fmla="*/ 866775 w 1400175"/>
              <a:gd name="connsiteY10-106" fmla="*/ 2362200 h 2671762"/>
              <a:gd name="connsiteX11-107" fmla="*/ 933450 w 1400175"/>
              <a:gd name="connsiteY11-108" fmla="*/ 2481262 h 2671762"/>
              <a:gd name="connsiteX12-109" fmla="*/ 1085850 w 1400175"/>
              <a:gd name="connsiteY12-110" fmla="*/ 2533650 h 2671762"/>
              <a:gd name="connsiteX13-111" fmla="*/ 1176338 w 1400175"/>
              <a:gd name="connsiteY13-112" fmla="*/ 2552700 h 2671762"/>
              <a:gd name="connsiteX14-113" fmla="*/ 1223963 w 1400175"/>
              <a:gd name="connsiteY14-114" fmla="*/ 2514600 h 2671762"/>
              <a:gd name="connsiteX15-115" fmla="*/ 1281113 w 1400175"/>
              <a:gd name="connsiteY15-116" fmla="*/ 2476500 h 2671762"/>
              <a:gd name="connsiteX16-117" fmla="*/ 1323975 w 1400175"/>
              <a:gd name="connsiteY16-118" fmla="*/ 2447925 h 2671762"/>
              <a:gd name="connsiteX17-119" fmla="*/ 1366838 w 1400175"/>
              <a:gd name="connsiteY17-120" fmla="*/ 2428875 h 2671762"/>
              <a:gd name="connsiteX18-121" fmla="*/ 1400175 w 1400175"/>
              <a:gd name="connsiteY18-122" fmla="*/ 2457450 h 2671762"/>
              <a:gd name="connsiteX19-123" fmla="*/ 1400175 w 1400175"/>
              <a:gd name="connsiteY19-124" fmla="*/ 9525 h 2671762"/>
              <a:gd name="connsiteX20-125" fmla="*/ 0 w 1400175"/>
              <a:gd name="connsiteY20-126" fmla="*/ 0 h 2671762"/>
              <a:gd name="connsiteX0-127" fmla="*/ 0 w 1400175"/>
              <a:gd name="connsiteY0-128" fmla="*/ 0 h 2671762"/>
              <a:gd name="connsiteX1-129" fmla="*/ 0 w 1400175"/>
              <a:gd name="connsiteY1-130" fmla="*/ 2400300 h 2671762"/>
              <a:gd name="connsiteX2-131" fmla="*/ 157163 w 1400175"/>
              <a:gd name="connsiteY2-132" fmla="*/ 2328862 h 2671762"/>
              <a:gd name="connsiteX3-133" fmla="*/ 271463 w 1400175"/>
              <a:gd name="connsiteY3-134" fmla="*/ 2509837 h 2671762"/>
              <a:gd name="connsiteX4-135" fmla="*/ 338138 w 1400175"/>
              <a:gd name="connsiteY4-136" fmla="*/ 2586037 h 2671762"/>
              <a:gd name="connsiteX5-137" fmla="*/ 495300 w 1400175"/>
              <a:gd name="connsiteY5-138" fmla="*/ 2671762 h 2671762"/>
              <a:gd name="connsiteX6-139" fmla="*/ 547688 w 1400175"/>
              <a:gd name="connsiteY6-140" fmla="*/ 2571750 h 2671762"/>
              <a:gd name="connsiteX7-141" fmla="*/ 600075 w 1400175"/>
              <a:gd name="connsiteY7-142" fmla="*/ 2524125 h 2671762"/>
              <a:gd name="connsiteX8-143" fmla="*/ 695325 w 1400175"/>
              <a:gd name="connsiteY8-144" fmla="*/ 2457450 h 2671762"/>
              <a:gd name="connsiteX9-145" fmla="*/ 752475 w 1400175"/>
              <a:gd name="connsiteY9-146" fmla="*/ 2400300 h 2671762"/>
              <a:gd name="connsiteX10-147" fmla="*/ 866775 w 1400175"/>
              <a:gd name="connsiteY10-148" fmla="*/ 2362200 h 2671762"/>
              <a:gd name="connsiteX11-149" fmla="*/ 933450 w 1400175"/>
              <a:gd name="connsiteY11-150" fmla="*/ 2481262 h 2671762"/>
              <a:gd name="connsiteX12-151" fmla="*/ 1085850 w 1400175"/>
              <a:gd name="connsiteY12-152" fmla="*/ 2533650 h 2671762"/>
              <a:gd name="connsiteX13-153" fmla="*/ 1176338 w 1400175"/>
              <a:gd name="connsiteY13-154" fmla="*/ 2552700 h 2671762"/>
              <a:gd name="connsiteX14-155" fmla="*/ 1223963 w 1400175"/>
              <a:gd name="connsiteY14-156" fmla="*/ 2514600 h 2671762"/>
              <a:gd name="connsiteX15-157" fmla="*/ 1281113 w 1400175"/>
              <a:gd name="connsiteY15-158" fmla="*/ 2476500 h 2671762"/>
              <a:gd name="connsiteX16-159" fmla="*/ 1323975 w 1400175"/>
              <a:gd name="connsiteY16-160" fmla="*/ 2447925 h 2671762"/>
              <a:gd name="connsiteX17-161" fmla="*/ 1366838 w 1400175"/>
              <a:gd name="connsiteY17-162" fmla="*/ 2428875 h 2671762"/>
              <a:gd name="connsiteX18-163" fmla="*/ 1400175 w 1400175"/>
              <a:gd name="connsiteY18-164" fmla="*/ 2457450 h 2671762"/>
              <a:gd name="connsiteX19-165" fmla="*/ 1400175 w 1400175"/>
              <a:gd name="connsiteY19-166" fmla="*/ 9525 h 2671762"/>
              <a:gd name="connsiteX20-167" fmla="*/ 0 w 1400175"/>
              <a:gd name="connsiteY20-168" fmla="*/ 0 h 2671762"/>
              <a:gd name="connsiteX0-169" fmla="*/ 0 w 1400175"/>
              <a:gd name="connsiteY0-170" fmla="*/ 0 h 2671762"/>
              <a:gd name="connsiteX1-171" fmla="*/ 0 w 1400175"/>
              <a:gd name="connsiteY1-172" fmla="*/ 2400300 h 2671762"/>
              <a:gd name="connsiteX2-173" fmla="*/ 157163 w 1400175"/>
              <a:gd name="connsiteY2-174" fmla="*/ 2328862 h 2671762"/>
              <a:gd name="connsiteX3-175" fmla="*/ 271463 w 1400175"/>
              <a:gd name="connsiteY3-176" fmla="*/ 2509837 h 2671762"/>
              <a:gd name="connsiteX4-177" fmla="*/ 338138 w 1400175"/>
              <a:gd name="connsiteY4-178" fmla="*/ 2586037 h 2671762"/>
              <a:gd name="connsiteX5-179" fmla="*/ 495300 w 1400175"/>
              <a:gd name="connsiteY5-180" fmla="*/ 2671762 h 2671762"/>
              <a:gd name="connsiteX6-181" fmla="*/ 547688 w 1400175"/>
              <a:gd name="connsiteY6-182" fmla="*/ 2571750 h 2671762"/>
              <a:gd name="connsiteX7-183" fmla="*/ 600075 w 1400175"/>
              <a:gd name="connsiteY7-184" fmla="*/ 2524125 h 2671762"/>
              <a:gd name="connsiteX8-185" fmla="*/ 695325 w 1400175"/>
              <a:gd name="connsiteY8-186" fmla="*/ 2457450 h 2671762"/>
              <a:gd name="connsiteX9-187" fmla="*/ 752475 w 1400175"/>
              <a:gd name="connsiteY9-188" fmla="*/ 2400300 h 2671762"/>
              <a:gd name="connsiteX10-189" fmla="*/ 866775 w 1400175"/>
              <a:gd name="connsiteY10-190" fmla="*/ 2362200 h 2671762"/>
              <a:gd name="connsiteX11-191" fmla="*/ 933450 w 1400175"/>
              <a:gd name="connsiteY11-192" fmla="*/ 2481262 h 2671762"/>
              <a:gd name="connsiteX12-193" fmla="*/ 1085850 w 1400175"/>
              <a:gd name="connsiteY12-194" fmla="*/ 2533650 h 2671762"/>
              <a:gd name="connsiteX13-195" fmla="*/ 1176338 w 1400175"/>
              <a:gd name="connsiteY13-196" fmla="*/ 2552700 h 2671762"/>
              <a:gd name="connsiteX14-197" fmla="*/ 1223963 w 1400175"/>
              <a:gd name="connsiteY14-198" fmla="*/ 2514600 h 2671762"/>
              <a:gd name="connsiteX15-199" fmla="*/ 1281113 w 1400175"/>
              <a:gd name="connsiteY15-200" fmla="*/ 2476500 h 2671762"/>
              <a:gd name="connsiteX16-201" fmla="*/ 1323975 w 1400175"/>
              <a:gd name="connsiteY16-202" fmla="*/ 2447925 h 2671762"/>
              <a:gd name="connsiteX17-203" fmla="*/ 1366838 w 1400175"/>
              <a:gd name="connsiteY17-204" fmla="*/ 2428875 h 2671762"/>
              <a:gd name="connsiteX18-205" fmla="*/ 1400175 w 1400175"/>
              <a:gd name="connsiteY18-206" fmla="*/ 2457450 h 2671762"/>
              <a:gd name="connsiteX19-207" fmla="*/ 1400175 w 1400175"/>
              <a:gd name="connsiteY19-208" fmla="*/ 9525 h 2671762"/>
              <a:gd name="connsiteX20-209" fmla="*/ 0 w 1400175"/>
              <a:gd name="connsiteY20-210" fmla="*/ 0 h 2671762"/>
              <a:gd name="connsiteX0-211" fmla="*/ 0 w 1400175"/>
              <a:gd name="connsiteY0-212" fmla="*/ 0 h 2671762"/>
              <a:gd name="connsiteX1-213" fmla="*/ 0 w 1400175"/>
              <a:gd name="connsiteY1-214" fmla="*/ 2400300 h 2671762"/>
              <a:gd name="connsiteX2-215" fmla="*/ 157163 w 1400175"/>
              <a:gd name="connsiteY2-216" fmla="*/ 2328862 h 2671762"/>
              <a:gd name="connsiteX3-217" fmla="*/ 271463 w 1400175"/>
              <a:gd name="connsiteY3-218" fmla="*/ 2509837 h 2671762"/>
              <a:gd name="connsiteX4-219" fmla="*/ 338138 w 1400175"/>
              <a:gd name="connsiteY4-220" fmla="*/ 2586037 h 2671762"/>
              <a:gd name="connsiteX5-221" fmla="*/ 495300 w 1400175"/>
              <a:gd name="connsiteY5-222" fmla="*/ 2671762 h 2671762"/>
              <a:gd name="connsiteX6-223" fmla="*/ 547688 w 1400175"/>
              <a:gd name="connsiteY6-224" fmla="*/ 2571750 h 2671762"/>
              <a:gd name="connsiteX7-225" fmla="*/ 600075 w 1400175"/>
              <a:gd name="connsiteY7-226" fmla="*/ 2524125 h 2671762"/>
              <a:gd name="connsiteX8-227" fmla="*/ 695325 w 1400175"/>
              <a:gd name="connsiteY8-228" fmla="*/ 2457450 h 2671762"/>
              <a:gd name="connsiteX9-229" fmla="*/ 752475 w 1400175"/>
              <a:gd name="connsiteY9-230" fmla="*/ 2400300 h 2671762"/>
              <a:gd name="connsiteX10-231" fmla="*/ 866775 w 1400175"/>
              <a:gd name="connsiteY10-232" fmla="*/ 2362200 h 2671762"/>
              <a:gd name="connsiteX11-233" fmla="*/ 933450 w 1400175"/>
              <a:gd name="connsiteY11-234" fmla="*/ 2481262 h 2671762"/>
              <a:gd name="connsiteX12-235" fmla="*/ 1085850 w 1400175"/>
              <a:gd name="connsiteY12-236" fmla="*/ 2533650 h 2671762"/>
              <a:gd name="connsiteX13-237" fmla="*/ 1176338 w 1400175"/>
              <a:gd name="connsiteY13-238" fmla="*/ 2552700 h 2671762"/>
              <a:gd name="connsiteX14-239" fmla="*/ 1223963 w 1400175"/>
              <a:gd name="connsiteY14-240" fmla="*/ 2514600 h 2671762"/>
              <a:gd name="connsiteX15-241" fmla="*/ 1281113 w 1400175"/>
              <a:gd name="connsiteY15-242" fmla="*/ 2476500 h 2671762"/>
              <a:gd name="connsiteX16-243" fmla="*/ 1323975 w 1400175"/>
              <a:gd name="connsiteY16-244" fmla="*/ 2447925 h 2671762"/>
              <a:gd name="connsiteX17-245" fmla="*/ 1366838 w 1400175"/>
              <a:gd name="connsiteY17-246" fmla="*/ 2428875 h 2671762"/>
              <a:gd name="connsiteX18-247" fmla="*/ 1400175 w 1400175"/>
              <a:gd name="connsiteY18-248" fmla="*/ 2457450 h 2671762"/>
              <a:gd name="connsiteX19-249" fmla="*/ 1400175 w 1400175"/>
              <a:gd name="connsiteY19-250" fmla="*/ 9525 h 2671762"/>
              <a:gd name="connsiteX20-251" fmla="*/ 0 w 1400175"/>
              <a:gd name="connsiteY20-252" fmla="*/ 0 h 2671762"/>
              <a:gd name="connsiteX0-253" fmla="*/ 0 w 1400175"/>
              <a:gd name="connsiteY0-254" fmla="*/ 0 h 2671762"/>
              <a:gd name="connsiteX1-255" fmla="*/ 0 w 1400175"/>
              <a:gd name="connsiteY1-256" fmla="*/ 2400300 h 2671762"/>
              <a:gd name="connsiteX2-257" fmla="*/ 157163 w 1400175"/>
              <a:gd name="connsiteY2-258" fmla="*/ 2328862 h 2671762"/>
              <a:gd name="connsiteX3-259" fmla="*/ 271463 w 1400175"/>
              <a:gd name="connsiteY3-260" fmla="*/ 2509837 h 2671762"/>
              <a:gd name="connsiteX4-261" fmla="*/ 338138 w 1400175"/>
              <a:gd name="connsiteY4-262" fmla="*/ 2586037 h 2671762"/>
              <a:gd name="connsiteX5-263" fmla="*/ 495300 w 1400175"/>
              <a:gd name="connsiteY5-264" fmla="*/ 2671762 h 2671762"/>
              <a:gd name="connsiteX6-265" fmla="*/ 547688 w 1400175"/>
              <a:gd name="connsiteY6-266" fmla="*/ 2571750 h 2671762"/>
              <a:gd name="connsiteX7-267" fmla="*/ 600075 w 1400175"/>
              <a:gd name="connsiteY7-268" fmla="*/ 2524125 h 2671762"/>
              <a:gd name="connsiteX8-269" fmla="*/ 695325 w 1400175"/>
              <a:gd name="connsiteY8-270" fmla="*/ 2457450 h 2671762"/>
              <a:gd name="connsiteX9-271" fmla="*/ 752475 w 1400175"/>
              <a:gd name="connsiteY9-272" fmla="*/ 2400300 h 2671762"/>
              <a:gd name="connsiteX10-273" fmla="*/ 866775 w 1400175"/>
              <a:gd name="connsiteY10-274" fmla="*/ 2362200 h 2671762"/>
              <a:gd name="connsiteX11-275" fmla="*/ 933450 w 1400175"/>
              <a:gd name="connsiteY11-276" fmla="*/ 2481262 h 2671762"/>
              <a:gd name="connsiteX12-277" fmla="*/ 1085850 w 1400175"/>
              <a:gd name="connsiteY12-278" fmla="*/ 2533650 h 2671762"/>
              <a:gd name="connsiteX13-279" fmla="*/ 1176338 w 1400175"/>
              <a:gd name="connsiteY13-280" fmla="*/ 2552700 h 2671762"/>
              <a:gd name="connsiteX14-281" fmla="*/ 1223963 w 1400175"/>
              <a:gd name="connsiteY14-282" fmla="*/ 2514600 h 2671762"/>
              <a:gd name="connsiteX15-283" fmla="*/ 1281113 w 1400175"/>
              <a:gd name="connsiteY15-284" fmla="*/ 2476500 h 2671762"/>
              <a:gd name="connsiteX16-285" fmla="*/ 1323975 w 1400175"/>
              <a:gd name="connsiteY16-286" fmla="*/ 2447925 h 2671762"/>
              <a:gd name="connsiteX17-287" fmla="*/ 1366838 w 1400175"/>
              <a:gd name="connsiteY17-288" fmla="*/ 2428875 h 2671762"/>
              <a:gd name="connsiteX18-289" fmla="*/ 1400175 w 1400175"/>
              <a:gd name="connsiteY18-290" fmla="*/ 2457450 h 2671762"/>
              <a:gd name="connsiteX19-291" fmla="*/ 1400175 w 1400175"/>
              <a:gd name="connsiteY19-292" fmla="*/ 9525 h 2671762"/>
              <a:gd name="connsiteX20-293" fmla="*/ 0 w 1400175"/>
              <a:gd name="connsiteY20-294" fmla="*/ 0 h 2671762"/>
              <a:gd name="connsiteX0-295" fmla="*/ 0 w 1400175"/>
              <a:gd name="connsiteY0-296" fmla="*/ 0 h 2671762"/>
              <a:gd name="connsiteX1-297" fmla="*/ 0 w 1400175"/>
              <a:gd name="connsiteY1-298" fmla="*/ 2400300 h 2671762"/>
              <a:gd name="connsiteX2-299" fmla="*/ 157163 w 1400175"/>
              <a:gd name="connsiteY2-300" fmla="*/ 2328862 h 2671762"/>
              <a:gd name="connsiteX3-301" fmla="*/ 271463 w 1400175"/>
              <a:gd name="connsiteY3-302" fmla="*/ 2509837 h 2671762"/>
              <a:gd name="connsiteX4-303" fmla="*/ 338138 w 1400175"/>
              <a:gd name="connsiteY4-304" fmla="*/ 2586037 h 2671762"/>
              <a:gd name="connsiteX5-305" fmla="*/ 495300 w 1400175"/>
              <a:gd name="connsiteY5-306" fmla="*/ 2671762 h 2671762"/>
              <a:gd name="connsiteX6-307" fmla="*/ 547688 w 1400175"/>
              <a:gd name="connsiteY6-308" fmla="*/ 2571750 h 2671762"/>
              <a:gd name="connsiteX7-309" fmla="*/ 600075 w 1400175"/>
              <a:gd name="connsiteY7-310" fmla="*/ 2524125 h 2671762"/>
              <a:gd name="connsiteX8-311" fmla="*/ 695325 w 1400175"/>
              <a:gd name="connsiteY8-312" fmla="*/ 2457450 h 2671762"/>
              <a:gd name="connsiteX9-313" fmla="*/ 752475 w 1400175"/>
              <a:gd name="connsiteY9-314" fmla="*/ 2400300 h 2671762"/>
              <a:gd name="connsiteX10-315" fmla="*/ 866775 w 1400175"/>
              <a:gd name="connsiteY10-316" fmla="*/ 2362200 h 2671762"/>
              <a:gd name="connsiteX11-317" fmla="*/ 933450 w 1400175"/>
              <a:gd name="connsiteY11-318" fmla="*/ 2481262 h 2671762"/>
              <a:gd name="connsiteX12-319" fmla="*/ 1085850 w 1400175"/>
              <a:gd name="connsiteY12-320" fmla="*/ 2533650 h 2671762"/>
              <a:gd name="connsiteX13-321" fmla="*/ 1176338 w 1400175"/>
              <a:gd name="connsiteY13-322" fmla="*/ 2552700 h 2671762"/>
              <a:gd name="connsiteX14-323" fmla="*/ 1223963 w 1400175"/>
              <a:gd name="connsiteY14-324" fmla="*/ 2514600 h 2671762"/>
              <a:gd name="connsiteX15-325" fmla="*/ 1281113 w 1400175"/>
              <a:gd name="connsiteY15-326" fmla="*/ 2476500 h 2671762"/>
              <a:gd name="connsiteX16-327" fmla="*/ 1323975 w 1400175"/>
              <a:gd name="connsiteY16-328" fmla="*/ 2447925 h 2671762"/>
              <a:gd name="connsiteX17-329" fmla="*/ 1366838 w 1400175"/>
              <a:gd name="connsiteY17-330" fmla="*/ 2428875 h 2671762"/>
              <a:gd name="connsiteX18-331" fmla="*/ 1400175 w 1400175"/>
              <a:gd name="connsiteY18-332" fmla="*/ 2457450 h 2671762"/>
              <a:gd name="connsiteX19-333" fmla="*/ 1400175 w 1400175"/>
              <a:gd name="connsiteY19-334" fmla="*/ 9525 h 2671762"/>
              <a:gd name="connsiteX20-335" fmla="*/ 0 w 1400175"/>
              <a:gd name="connsiteY20-336" fmla="*/ 0 h 2671762"/>
              <a:gd name="connsiteX0-337" fmla="*/ 0 w 1400175"/>
              <a:gd name="connsiteY0-338" fmla="*/ 0 h 2671762"/>
              <a:gd name="connsiteX1-339" fmla="*/ 0 w 1400175"/>
              <a:gd name="connsiteY1-340" fmla="*/ 2400300 h 2671762"/>
              <a:gd name="connsiteX2-341" fmla="*/ 157163 w 1400175"/>
              <a:gd name="connsiteY2-342" fmla="*/ 2328862 h 2671762"/>
              <a:gd name="connsiteX3-343" fmla="*/ 271463 w 1400175"/>
              <a:gd name="connsiteY3-344" fmla="*/ 2509837 h 2671762"/>
              <a:gd name="connsiteX4-345" fmla="*/ 338138 w 1400175"/>
              <a:gd name="connsiteY4-346" fmla="*/ 2586037 h 2671762"/>
              <a:gd name="connsiteX5-347" fmla="*/ 495300 w 1400175"/>
              <a:gd name="connsiteY5-348" fmla="*/ 2671762 h 2671762"/>
              <a:gd name="connsiteX6-349" fmla="*/ 547688 w 1400175"/>
              <a:gd name="connsiteY6-350" fmla="*/ 2571750 h 2671762"/>
              <a:gd name="connsiteX7-351" fmla="*/ 600075 w 1400175"/>
              <a:gd name="connsiteY7-352" fmla="*/ 2524125 h 2671762"/>
              <a:gd name="connsiteX8-353" fmla="*/ 695325 w 1400175"/>
              <a:gd name="connsiteY8-354" fmla="*/ 2457450 h 2671762"/>
              <a:gd name="connsiteX9-355" fmla="*/ 752475 w 1400175"/>
              <a:gd name="connsiteY9-356" fmla="*/ 2400300 h 2671762"/>
              <a:gd name="connsiteX10-357" fmla="*/ 866775 w 1400175"/>
              <a:gd name="connsiteY10-358" fmla="*/ 2362200 h 2671762"/>
              <a:gd name="connsiteX11-359" fmla="*/ 933450 w 1400175"/>
              <a:gd name="connsiteY11-360" fmla="*/ 2481262 h 2671762"/>
              <a:gd name="connsiteX12-361" fmla="*/ 1085850 w 1400175"/>
              <a:gd name="connsiteY12-362" fmla="*/ 2533650 h 2671762"/>
              <a:gd name="connsiteX13-363" fmla="*/ 1176338 w 1400175"/>
              <a:gd name="connsiteY13-364" fmla="*/ 2552700 h 2671762"/>
              <a:gd name="connsiteX14-365" fmla="*/ 1223963 w 1400175"/>
              <a:gd name="connsiteY14-366" fmla="*/ 2514600 h 2671762"/>
              <a:gd name="connsiteX15-367" fmla="*/ 1281113 w 1400175"/>
              <a:gd name="connsiteY15-368" fmla="*/ 2476500 h 2671762"/>
              <a:gd name="connsiteX16-369" fmla="*/ 1323975 w 1400175"/>
              <a:gd name="connsiteY16-370" fmla="*/ 2447925 h 2671762"/>
              <a:gd name="connsiteX17-371" fmla="*/ 1366838 w 1400175"/>
              <a:gd name="connsiteY17-372" fmla="*/ 2428875 h 2671762"/>
              <a:gd name="connsiteX18-373" fmla="*/ 1385888 w 1400175"/>
              <a:gd name="connsiteY18-374" fmla="*/ 2443163 h 2671762"/>
              <a:gd name="connsiteX19-375" fmla="*/ 1400175 w 1400175"/>
              <a:gd name="connsiteY19-376" fmla="*/ 9525 h 2671762"/>
              <a:gd name="connsiteX20-377" fmla="*/ 0 w 1400175"/>
              <a:gd name="connsiteY20-378" fmla="*/ 0 h 26717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</a:cxnLst>
            <a:rect l="l" t="t" r="r" b="b"/>
            <a:pathLst>
              <a:path w="1400175" h="2671762">
                <a:moveTo>
                  <a:pt x="0" y="0"/>
                </a:moveTo>
                <a:lnTo>
                  <a:pt x="0" y="2400300"/>
                </a:lnTo>
                <a:lnTo>
                  <a:pt x="157163" y="2328862"/>
                </a:lnTo>
                <a:cubicBezTo>
                  <a:pt x="261938" y="2370137"/>
                  <a:pt x="228600" y="2449512"/>
                  <a:pt x="271463" y="2509837"/>
                </a:cubicBezTo>
                <a:lnTo>
                  <a:pt x="338138" y="2586037"/>
                </a:lnTo>
                <a:lnTo>
                  <a:pt x="495300" y="2671762"/>
                </a:lnTo>
                <a:cubicBezTo>
                  <a:pt x="530225" y="2669381"/>
                  <a:pt x="530226" y="2596356"/>
                  <a:pt x="547688" y="2571750"/>
                </a:cubicBezTo>
                <a:cubicBezTo>
                  <a:pt x="565150" y="2547144"/>
                  <a:pt x="575469" y="2543175"/>
                  <a:pt x="600075" y="2524125"/>
                </a:cubicBezTo>
                <a:lnTo>
                  <a:pt x="695325" y="2457450"/>
                </a:lnTo>
                <a:lnTo>
                  <a:pt x="752475" y="2400300"/>
                </a:lnTo>
                <a:lnTo>
                  <a:pt x="866775" y="2362200"/>
                </a:lnTo>
                <a:cubicBezTo>
                  <a:pt x="896937" y="2375694"/>
                  <a:pt x="896938" y="2452687"/>
                  <a:pt x="933450" y="2481262"/>
                </a:cubicBezTo>
                <a:cubicBezTo>
                  <a:pt x="969962" y="2509837"/>
                  <a:pt x="1055687" y="2527300"/>
                  <a:pt x="1085850" y="2533650"/>
                </a:cubicBezTo>
                <a:lnTo>
                  <a:pt x="1176338" y="2552700"/>
                </a:lnTo>
                <a:cubicBezTo>
                  <a:pt x="1199357" y="2549525"/>
                  <a:pt x="1206501" y="2527300"/>
                  <a:pt x="1223963" y="2514600"/>
                </a:cubicBezTo>
                <a:cubicBezTo>
                  <a:pt x="1241426" y="2501900"/>
                  <a:pt x="1264444" y="2487612"/>
                  <a:pt x="1281113" y="2476500"/>
                </a:cubicBezTo>
                <a:lnTo>
                  <a:pt x="1323975" y="2447925"/>
                </a:lnTo>
                <a:cubicBezTo>
                  <a:pt x="1338262" y="2438400"/>
                  <a:pt x="1354138" y="2427288"/>
                  <a:pt x="1366838" y="2428875"/>
                </a:cubicBezTo>
                <a:lnTo>
                  <a:pt x="1385888" y="2443163"/>
                </a:lnTo>
                <a:cubicBezTo>
                  <a:pt x="1390650" y="1631950"/>
                  <a:pt x="1395413" y="820738"/>
                  <a:pt x="1400175" y="95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9B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46800" rIns="72000" bIns="108000" anchor="ctr">
            <a:norm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zh-CN" altLang="en-US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28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9" name="MH_Other_8"/>
          <p:cNvSpPr/>
          <p:nvPr>
            <p:custDataLst>
              <p:tags r:id="rId8"/>
            </p:custDataLst>
          </p:nvPr>
        </p:nvSpPr>
        <p:spPr>
          <a:xfrm rot="19833143">
            <a:off x="7596823" y="2705735"/>
            <a:ext cx="354012" cy="336550"/>
          </a:xfrm>
          <a:custGeom>
            <a:avLst/>
            <a:gdLst/>
            <a:ahLst/>
            <a:cxnLst/>
            <a:rect l="l" t="t" r="r" b="b"/>
            <a:pathLst>
              <a:path w="1059063" h="1007997">
                <a:moveTo>
                  <a:pt x="703357" y="0"/>
                </a:moveTo>
                <a:lnTo>
                  <a:pt x="1059063" y="345377"/>
                </a:lnTo>
                <a:cubicBezTo>
                  <a:pt x="1011759" y="390684"/>
                  <a:pt x="950318" y="412745"/>
                  <a:pt x="888735" y="411717"/>
                </a:cubicBezTo>
                <a:lnTo>
                  <a:pt x="615617" y="668531"/>
                </a:lnTo>
                <a:cubicBezTo>
                  <a:pt x="643882" y="763675"/>
                  <a:pt x="628025" y="864389"/>
                  <a:pt x="564718" y="936620"/>
                </a:cubicBezTo>
                <a:lnTo>
                  <a:pt x="370217" y="747767"/>
                </a:lnTo>
                <a:cubicBezTo>
                  <a:pt x="247618" y="834750"/>
                  <a:pt x="146199" y="930329"/>
                  <a:pt x="0" y="1007997"/>
                </a:cubicBezTo>
                <a:cubicBezTo>
                  <a:pt x="95002" y="875886"/>
                  <a:pt x="190003" y="777809"/>
                  <a:pt x="284746" y="664777"/>
                </a:cubicBezTo>
                <a:lnTo>
                  <a:pt x="96361" y="481861"/>
                </a:lnTo>
                <a:cubicBezTo>
                  <a:pt x="152055" y="429106"/>
                  <a:pt x="226831" y="406169"/>
                  <a:pt x="303394" y="411783"/>
                </a:cubicBezTo>
                <a:cubicBezTo>
                  <a:pt x="325459" y="413401"/>
                  <a:pt x="347673" y="417390"/>
                  <a:pt x="369433" y="424372"/>
                </a:cubicBezTo>
                <a:lnTo>
                  <a:pt x="642990" y="154959"/>
                </a:lnTo>
                <a:cubicBezTo>
                  <a:pt x="643358" y="99193"/>
                  <a:pt x="663662" y="44083"/>
                  <a:pt x="703357" y="0"/>
                </a:cubicBezTo>
                <a:close/>
              </a:path>
            </a:pathLst>
          </a:custGeom>
          <a:solidFill>
            <a:srgbClr val="F9BDC4"/>
          </a:solidFill>
          <a:ln w="12700"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MH_SubTitle_5"/>
          <p:cNvSpPr/>
          <p:nvPr>
            <p:custDataLst>
              <p:tags r:id="rId9"/>
            </p:custDataLst>
          </p:nvPr>
        </p:nvSpPr>
        <p:spPr>
          <a:xfrm>
            <a:off x="8746173" y="1613536"/>
            <a:ext cx="1149350" cy="2195513"/>
          </a:xfrm>
          <a:custGeom>
            <a:avLst/>
            <a:gdLst>
              <a:gd name="connsiteX0" fmla="*/ 0 w 1400175"/>
              <a:gd name="connsiteY0" fmla="*/ 0 h 2671762"/>
              <a:gd name="connsiteX1" fmla="*/ 0 w 1400175"/>
              <a:gd name="connsiteY1" fmla="*/ 2400300 h 2671762"/>
              <a:gd name="connsiteX2" fmla="*/ 142875 w 1400175"/>
              <a:gd name="connsiteY2" fmla="*/ 2328862 h 2671762"/>
              <a:gd name="connsiteX3" fmla="*/ 209550 w 1400175"/>
              <a:gd name="connsiteY3" fmla="*/ 2366962 h 2671762"/>
              <a:gd name="connsiteX4" fmla="*/ 271463 w 1400175"/>
              <a:gd name="connsiteY4" fmla="*/ 2509837 h 2671762"/>
              <a:gd name="connsiteX5" fmla="*/ 338138 w 1400175"/>
              <a:gd name="connsiteY5" fmla="*/ 2586037 h 2671762"/>
              <a:gd name="connsiteX6" fmla="*/ 495300 w 1400175"/>
              <a:gd name="connsiteY6" fmla="*/ 2671762 h 2671762"/>
              <a:gd name="connsiteX7" fmla="*/ 547688 w 1400175"/>
              <a:gd name="connsiteY7" fmla="*/ 2571750 h 2671762"/>
              <a:gd name="connsiteX8" fmla="*/ 600075 w 1400175"/>
              <a:gd name="connsiteY8" fmla="*/ 2524125 h 2671762"/>
              <a:gd name="connsiteX9" fmla="*/ 695325 w 1400175"/>
              <a:gd name="connsiteY9" fmla="*/ 2457450 h 2671762"/>
              <a:gd name="connsiteX10" fmla="*/ 752475 w 1400175"/>
              <a:gd name="connsiteY10" fmla="*/ 2400300 h 2671762"/>
              <a:gd name="connsiteX11" fmla="*/ 866775 w 1400175"/>
              <a:gd name="connsiteY11" fmla="*/ 2362200 h 2671762"/>
              <a:gd name="connsiteX12" fmla="*/ 933450 w 1400175"/>
              <a:gd name="connsiteY12" fmla="*/ 2481262 h 2671762"/>
              <a:gd name="connsiteX13" fmla="*/ 1085850 w 1400175"/>
              <a:gd name="connsiteY13" fmla="*/ 2533650 h 2671762"/>
              <a:gd name="connsiteX14" fmla="*/ 1176338 w 1400175"/>
              <a:gd name="connsiteY14" fmla="*/ 2552700 h 2671762"/>
              <a:gd name="connsiteX15" fmla="*/ 1223963 w 1400175"/>
              <a:gd name="connsiteY15" fmla="*/ 2514600 h 2671762"/>
              <a:gd name="connsiteX16" fmla="*/ 1281113 w 1400175"/>
              <a:gd name="connsiteY16" fmla="*/ 2476500 h 2671762"/>
              <a:gd name="connsiteX17" fmla="*/ 1323975 w 1400175"/>
              <a:gd name="connsiteY17" fmla="*/ 2447925 h 2671762"/>
              <a:gd name="connsiteX18" fmla="*/ 1366838 w 1400175"/>
              <a:gd name="connsiteY18" fmla="*/ 2428875 h 2671762"/>
              <a:gd name="connsiteX19" fmla="*/ 1400175 w 1400175"/>
              <a:gd name="connsiteY19" fmla="*/ 2457450 h 2671762"/>
              <a:gd name="connsiteX20" fmla="*/ 1400175 w 1400175"/>
              <a:gd name="connsiteY20" fmla="*/ 9525 h 2671762"/>
              <a:gd name="connsiteX21" fmla="*/ 0 w 1400175"/>
              <a:gd name="connsiteY21" fmla="*/ 0 h 2671762"/>
              <a:gd name="connsiteX0-1" fmla="*/ 0 w 1400175"/>
              <a:gd name="connsiteY0-2" fmla="*/ 0 h 2671762"/>
              <a:gd name="connsiteX1-3" fmla="*/ 0 w 1400175"/>
              <a:gd name="connsiteY1-4" fmla="*/ 2400300 h 2671762"/>
              <a:gd name="connsiteX2-5" fmla="*/ 142875 w 1400175"/>
              <a:gd name="connsiteY2-6" fmla="*/ 2328862 h 2671762"/>
              <a:gd name="connsiteX3-7" fmla="*/ 271463 w 1400175"/>
              <a:gd name="connsiteY3-8" fmla="*/ 2509837 h 2671762"/>
              <a:gd name="connsiteX4-9" fmla="*/ 338138 w 1400175"/>
              <a:gd name="connsiteY4-10" fmla="*/ 2586037 h 2671762"/>
              <a:gd name="connsiteX5-11" fmla="*/ 495300 w 1400175"/>
              <a:gd name="connsiteY5-12" fmla="*/ 2671762 h 2671762"/>
              <a:gd name="connsiteX6-13" fmla="*/ 547688 w 1400175"/>
              <a:gd name="connsiteY6-14" fmla="*/ 2571750 h 2671762"/>
              <a:gd name="connsiteX7-15" fmla="*/ 600075 w 1400175"/>
              <a:gd name="connsiteY7-16" fmla="*/ 2524125 h 2671762"/>
              <a:gd name="connsiteX8-17" fmla="*/ 695325 w 1400175"/>
              <a:gd name="connsiteY8-18" fmla="*/ 2457450 h 2671762"/>
              <a:gd name="connsiteX9-19" fmla="*/ 752475 w 1400175"/>
              <a:gd name="connsiteY9-20" fmla="*/ 2400300 h 2671762"/>
              <a:gd name="connsiteX10-21" fmla="*/ 866775 w 1400175"/>
              <a:gd name="connsiteY10-22" fmla="*/ 2362200 h 2671762"/>
              <a:gd name="connsiteX11-23" fmla="*/ 933450 w 1400175"/>
              <a:gd name="connsiteY11-24" fmla="*/ 2481262 h 2671762"/>
              <a:gd name="connsiteX12-25" fmla="*/ 1085850 w 1400175"/>
              <a:gd name="connsiteY12-26" fmla="*/ 2533650 h 2671762"/>
              <a:gd name="connsiteX13-27" fmla="*/ 1176338 w 1400175"/>
              <a:gd name="connsiteY13-28" fmla="*/ 2552700 h 2671762"/>
              <a:gd name="connsiteX14-29" fmla="*/ 1223963 w 1400175"/>
              <a:gd name="connsiteY14-30" fmla="*/ 2514600 h 2671762"/>
              <a:gd name="connsiteX15-31" fmla="*/ 1281113 w 1400175"/>
              <a:gd name="connsiteY15-32" fmla="*/ 2476500 h 2671762"/>
              <a:gd name="connsiteX16-33" fmla="*/ 1323975 w 1400175"/>
              <a:gd name="connsiteY16-34" fmla="*/ 2447925 h 2671762"/>
              <a:gd name="connsiteX17-35" fmla="*/ 1366838 w 1400175"/>
              <a:gd name="connsiteY17-36" fmla="*/ 2428875 h 2671762"/>
              <a:gd name="connsiteX18-37" fmla="*/ 1400175 w 1400175"/>
              <a:gd name="connsiteY18-38" fmla="*/ 2457450 h 2671762"/>
              <a:gd name="connsiteX19-39" fmla="*/ 1400175 w 1400175"/>
              <a:gd name="connsiteY19-40" fmla="*/ 9525 h 2671762"/>
              <a:gd name="connsiteX20-41" fmla="*/ 0 w 1400175"/>
              <a:gd name="connsiteY20-42" fmla="*/ 0 h 2671762"/>
              <a:gd name="connsiteX0-43" fmla="*/ 0 w 1400175"/>
              <a:gd name="connsiteY0-44" fmla="*/ 0 h 2671762"/>
              <a:gd name="connsiteX1-45" fmla="*/ 0 w 1400175"/>
              <a:gd name="connsiteY1-46" fmla="*/ 2400300 h 2671762"/>
              <a:gd name="connsiteX2-47" fmla="*/ 142875 w 1400175"/>
              <a:gd name="connsiteY2-48" fmla="*/ 2328862 h 2671762"/>
              <a:gd name="connsiteX3-49" fmla="*/ 271463 w 1400175"/>
              <a:gd name="connsiteY3-50" fmla="*/ 2509837 h 2671762"/>
              <a:gd name="connsiteX4-51" fmla="*/ 338138 w 1400175"/>
              <a:gd name="connsiteY4-52" fmla="*/ 2586037 h 2671762"/>
              <a:gd name="connsiteX5-53" fmla="*/ 495300 w 1400175"/>
              <a:gd name="connsiteY5-54" fmla="*/ 2671762 h 2671762"/>
              <a:gd name="connsiteX6-55" fmla="*/ 547688 w 1400175"/>
              <a:gd name="connsiteY6-56" fmla="*/ 2571750 h 2671762"/>
              <a:gd name="connsiteX7-57" fmla="*/ 600075 w 1400175"/>
              <a:gd name="connsiteY7-58" fmla="*/ 2524125 h 2671762"/>
              <a:gd name="connsiteX8-59" fmla="*/ 695325 w 1400175"/>
              <a:gd name="connsiteY8-60" fmla="*/ 2457450 h 2671762"/>
              <a:gd name="connsiteX9-61" fmla="*/ 752475 w 1400175"/>
              <a:gd name="connsiteY9-62" fmla="*/ 2400300 h 2671762"/>
              <a:gd name="connsiteX10-63" fmla="*/ 866775 w 1400175"/>
              <a:gd name="connsiteY10-64" fmla="*/ 2362200 h 2671762"/>
              <a:gd name="connsiteX11-65" fmla="*/ 933450 w 1400175"/>
              <a:gd name="connsiteY11-66" fmla="*/ 2481262 h 2671762"/>
              <a:gd name="connsiteX12-67" fmla="*/ 1085850 w 1400175"/>
              <a:gd name="connsiteY12-68" fmla="*/ 2533650 h 2671762"/>
              <a:gd name="connsiteX13-69" fmla="*/ 1176338 w 1400175"/>
              <a:gd name="connsiteY13-70" fmla="*/ 2552700 h 2671762"/>
              <a:gd name="connsiteX14-71" fmla="*/ 1223963 w 1400175"/>
              <a:gd name="connsiteY14-72" fmla="*/ 2514600 h 2671762"/>
              <a:gd name="connsiteX15-73" fmla="*/ 1281113 w 1400175"/>
              <a:gd name="connsiteY15-74" fmla="*/ 2476500 h 2671762"/>
              <a:gd name="connsiteX16-75" fmla="*/ 1323975 w 1400175"/>
              <a:gd name="connsiteY16-76" fmla="*/ 2447925 h 2671762"/>
              <a:gd name="connsiteX17-77" fmla="*/ 1366838 w 1400175"/>
              <a:gd name="connsiteY17-78" fmla="*/ 2428875 h 2671762"/>
              <a:gd name="connsiteX18-79" fmla="*/ 1400175 w 1400175"/>
              <a:gd name="connsiteY18-80" fmla="*/ 2457450 h 2671762"/>
              <a:gd name="connsiteX19-81" fmla="*/ 1400175 w 1400175"/>
              <a:gd name="connsiteY19-82" fmla="*/ 9525 h 2671762"/>
              <a:gd name="connsiteX20-83" fmla="*/ 0 w 1400175"/>
              <a:gd name="connsiteY20-84" fmla="*/ 0 h 2671762"/>
              <a:gd name="connsiteX0-85" fmla="*/ 0 w 1400175"/>
              <a:gd name="connsiteY0-86" fmla="*/ 0 h 2671762"/>
              <a:gd name="connsiteX1-87" fmla="*/ 0 w 1400175"/>
              <a:gd name="connsiteY1-88" fmla="*/ 2400300 h 2671762"/>
              <a:gd name="connsiteX2-89" fmla="*/ 157163 w 1400175"/>
              <a:gd name="connsiteY2-90" fmla="*/ 2328862 h 2671762"/>
              <a:gd name="connsiteX3-91" fmla="*/ 271463 w 1400175"/>
              <a:gd name="connsiteY3-92" fmla="*/ 2509837 h 2671762"/>
              <a:gd name="connsiteX4-93" fmla="*/ 338138 w 1400175"/>
              <a:gd name="connsiteY4-94" fmla="*/ 2586037 h 2671762"/>
              <a:gd name="connsiteX5-95" fmla="*/ 495300 w 1400175"/>
              <a:gd name="connsiteY5-96" fmla="*/ 2671762 h 2671762"/>
              <a:gd name="connsiteX6-97" fmla="*/ 547688 w 1400175"/>
              <a:gd name="connsiteY6-98" fmla="*/ 2571750 h 2671762"/>
              <a:gd name="connsiteX7-99" fmla="*/ 600075 w 1400175"/>
              <a:gd name="connsiteY7-100" fmla="*/ 2524125 h 2671762"/>
              <a:gd name="connsiteX8-101" fmla="*/ 695325 w 1400175"/>
              <a:gd name="connsiteY8-102" fmla="*/ 2457450 h 2671762"/>
              <a:gd name="connsiteX9-103" fmla="*/ 752475 w 1400175"/>
              <a:gd name="connsiteY9-104" fmla="*/ 2400300 h 2671762"/>
              <a:gd name="connsiteX10-105" fmla="*/ 866775 w 1400175"/>
              <a:gd name="connsiteY10-106" fmla="*/ 2362200 h 2671762"/>
              <a:gd name="connsiteX11-107" fmla="*/ 933450 w 1400175"/>
              <a:gd name="connsiteY11-108" fmla="*/ 2481262 h 2671762"/>
              <a:gd name="connsiteX12-109" fmla="*/ 1085850 w 1400175"/>
              <a:gd name="connsiteY12-110" fmla="*/ 2533650 h 2671762"/>
              <a:gd name="connsiteX13-111" fmla="*/ 1176338 w 1400175"/>
              <a:gd name="connsiteY13-112" fmla="*/ 2552700 h 2671762"/>
              <a:gd name="connsiteX14-113" fmla="*/ 1223963 w 1400175"/>
              <a:gd name="connsiteY14-114" fmla="*/ 2514600 h 2671762"/>
              <a:gd name="connsiteX15-115" fmla="*/ 1281113 w 1400175"/>
              <a:gd name="connsiteY15-116" fmla="*/ 2476500 h 2671762"/>
              <a:gd name="connsiteX16-117" fmla="*/ 1323975 w 1400175"/>
              <a:gd name="connsiteY16-118" fmla="*/ 2447925 h 2671762"/>
              <a:gd name="connsiteX17-119" fmla="*/ 1366838 w 1400175"/>
              <a:gd name="connsiteY17-120" fmla="*/ 2428875 h 2671762"/>
              <a:gd name="connsiteX18-121" fmla="*/ 1400175 w 1400175"/>
              <a:gd name="connsiteY18-122" fmla="*/ 2457450 h 2671762"/>
              <a:gd name="connsiteX19-123" fmla="*/ 1400175 w 1400175"/>
              <a:gd name="connsiteY19-124" fmla="*/ 9525 h 2671762"/>
              <a:gd name="connsiteX20-125" fmla="*/ 0 w 1400175"/>
              <a:gd name="connsiteY20-126" fmla="*/ 0 h 2671762"/>
              <a:gd name="connsiteX0-127" fmla="*/ 0 w 1400175"/>
              <a:gd name="connsiteY0-128" fmla="*/ 0 h 2671762"/>
              <a:gd name="connsiteX1-129" fmla="*/ 0 w 1400175"/>
              <a:gd name="connsiteY1-130" fmla="*/ 2400300 h 2671762"/>
              <a:gd name="connsiteX2-131" fmla="*/ 157163 w 1400175"/>
              <a:gd name="connsiteY2-132" fmla="*/ 2328862 h 2671762"/>
              <a:gd name="connsiteX3-133" fmla="*/ 271463 w 1400175"/>
              <a:gd name="connsiteY3-134" fmla="*/ 2509837 h 2671762"/>
              <a:gd name="connsiteX4-135" fmla="*/ 338138 w 1400175"/>
              <a:gd name="connsiteY4-136" fmla="*/ 2586037 h 2671762"/>
              <a:gd name="connsiteX5-137" fmla="*/ 495300 w 1400175"/>
              <a:gd name="connsiteY5-138" fmla="*/ 2671762 h 2671762"/>
              <a:gd name="connsiteX6-139" fmla="*/ 547688 w 1400175"/>
              <a:gd name="connsiteY6-140" fmla="*/ 2571750 h 2671762"/>
              <a:gd name="connsiteX7-141" fmla="*/ 600075 w 1400175"/>
              <a:gd name="connsiteY7-142" fmla="*/ 2524125 h 2671762"/>
              <a:gd name="connsiteX8-143" fmla="*/ 695325 w 1400175"/>
              <a:gd name="connsiteY8-144" fmla="*/ 2457450 h 2671762"/>
              <a:gd name="connsiteX9-145" fmla="*/ 752475 w 1400175"/>
              <a:gd name="connsiteY9-146" fmla="*/ 2400300 h 2671762"/>
              <a:gd name="connsiteX10-147" fmla="*/ 866775 w 1400175"/>
              <a:gd name="connsiteY10-148" fmla="*/ 2362200 h 2671762"/>
              <a:gd name="connsiteX11-149" fmla="*/ 933450 w 1400175"/>
              <a:gd name="connsiteY11-150" fmla="*/ 2481262 h 2671762"/>
              <a:gd name="connsiteX12-151" fmla="*/ 1085850 w 1400175"/>
              <a:gd name="connsiteY12-152" fmla="*/ 2533650 h 2671762"/>
              <a:gd name="connsiteX13-153" fmla="*/ 1176338 w 1400175"/>
              <a:gd name="connsiteY13-154" fmla="*/ 2552700 h 2671762"/>
              <a:gd name="connsiteX14-155" fmla="*/ 1223963 w 1400175"/>
              <a:gd name="connsiteY14-156" fmla="*/ 2514600 h 2671762"/>
              <a:gd name="connsiteX15-157" fmla="*/ 1281113 w 1400175"/>
              <a:gd name="connsiteY15-158" fmla="*/ 2476500 h 2671762"/>
              <a:gd name="connsiteX16-159" fmla="*/ 1323975 w 1400175"/>
              <a:gd name="connsiteY16-160" fmla="*/ 2447925 h 2671762"/>
              <a:gd name="connsiteX17-161" fmla="*/ 1366838 w 1400175"/>
              <a:gd name="connsiteY17-162" fmla="*/ 2428875 h 2671762"/>
              <a:gd name="connsiteX18-163" fmla="*/ 1400175 w 1400175"/>
              <a:gd name="connsiteY18-164" fmla="*/ 2457450 h 2671762"/>
              <a:gd name="connsiteX19-165" fmla="*/ 1400175 w 1400175"/>
              <a:gd name="connsiteY19-166" fmla="*/ 9525 h 2671762"/>
              <a:gd name="connsiteX20-167" fmla="*/ 0 w 1400175"/>
              <a:gd name="connsiteY20-168" fmla="*/ 0 h 2671762"/>
              <a:gd name="connsiteX0-169" fmla="*/ 0 w 1400175"/>
              <a:gd name="connsiteY0-170" fmla="*/ 0 h 2671762"/>
              <a:gd name="connsiteX1-171" fmla="*/ 0 w 1400175"/>
              <a:gd name="connsiteY1-172" fmla="*/ 2400300 h 2671762"/>
              <a:gd name="connsiteX2-173" fmla="*/ 157163 w 1400175"/>
              <a:gd name="connsiteY2-174" fmla="*/ 2328862 h 2671762"/>
              <a:gd name="connsiteX3-175" fmla="*/ 271463 w 1400175"/>
              <a:gd name="connsiteY3-176" fmla="*/ 2509837 h 2671762"/>
              <a:gd name="connsiteX4-177" fmla="*/ 338138 w 1400175"/>
              <a:gd name="connsiteY4-178" fmla="*/ 2586037 h 2671762"/>
              <a:gd name="connsiteX5-179" fmla="*/ 495300 w 1400175"/>
              <a:gd name="connsiteY5-180" fmla="*/ 2671762 h 2671762"/>
              <a:gd name="connsiteX6-181" fmla="*/ 547688 w 1400175"/>
              <a:gd name="connsiteY6-182" fmla="*/ 2571750 h 2671762"/>
              <a:gd name="connsiteX7-183" fmla="*/ 600075 w 1400175"/>
              <a:gd name="connsiteY7-184" fmla="*/ 2524125 h 2671762"/>
              <a:gd name="connsiteX8-185" fmla="*/ 695325 w 1400175"/>
              <a:gd name="connsiteY8-186" fmla="*/ 2457450 h 2671762"/>
              <a:gd name="connsiteX9-187" fmla="*/ 752475 w 1400175"/>
              <a:gd name="connsiteY9-188" fmla="*/ 2400300 h 2671762"/>
              <a:gd name="connsiteX10-189" fmla="*/ 866775 w 1400175"/>
              <a:gd name="connsiteY10-190" fmla="*/ 2362200 h 2671762"/>
              <a:gd name="connsiteX11-191" fmla="*/ 933450 w 1400175"/>
              <a:gd name="connsiteY11-192" fmla="*/ 2481262 h 2671762"/>
              <a:gd name="connsiteX12-193" fmla="*/ 1085850 w 1400175"/>
              <a:gd name="connsiteY12-194" fmla="*/ 2533650 h 2671762"/>
              <a:gd name="connsiteX13-195" fmla="*/ 1176338 w 1400175"/>
              <a:gd name="connsiteY13-196" fmla="*/ 2552700 h 2671762"/>
              <a:gd name="connsiteX14-197" fmla="*/ 1223963 w 1400175"/>
              <a:gd name="connsiteY14-198" fmla="*/ 2514600 h 2671762"/>
              <a:gd name="connsiteX15-199" fmla="*/ 1281113 w 1400175"/>
              <a:gd name="connsiteY15-200" fmla="*/ 2476500 h 2671762"/>
              <a:gd name="connsiteX16-201" fmla="*/ 1323975 w 1400175"/>
              <a:gd name="connsiteY16-202" fmla="*/ 2447925 h 2671762"/>
              <a:gd name="connsiteX17-203" fmla="*/ 1366838 w 1400175"/>
              <a:gd name="connsiteY17-204" fmla="*/ 2428875 h 2671762"/>
              <a:gd name="connsiteX18-205" fmla="*/ 1400175 w 1400175"/>
              <a:gd name="connsiteY18-206" fmla="*/ 2457450 h 2671762"/>
              <a:gd name="connsiteX19-207" fmla="*/ 1400175 w 1400175"/>
              <a:gd name="connsiteY19-208" fmla="*/ 9525 h 2671762"/>
              <a:gd name="connsiteX20-209" fmla="*/ 0 w 1400175"/>
              <a:gd name="connsiteY20-210" fmla="*/ 0 h 2671762"/>
              <a:gd name="connsiteX0-211" fmla="*/ 0 w 1400175"/>
              <a:gd name="connsiteY0-212" fmla="*/ 0 h 2671762"/>
              <a:gd name="connsiteX1-213" fmla="*/ 0 w 1400175"/>
              <a:gd name="connsiteY1-214" fmla="*/ 2400300 h 2671762"/>
              <a:gd name="connsiteX2-215" fmla="*/ 157163 w 1400175"/>
              <a:gd name="connsiteY2-216" fmla="*/ 2328862 h 2671762"/>
              <a:gd name="connsiteX3-217" fmla="*/ 271463 w 1400175"/>
              <a:gd name="connsiteY3-218" fmla="*/ 2509837 h 2671762"/>
              <a:gd name="connsiteX4-219" fmla="*/ 338138 w 1400175"/>
              <a:gd name="connsiteY4-220" fmla="*/ 2586037 h 2671762"/>
              <a:gd name="connsiteX5-221" fmla="*/ 495300 w 1400175"/>
              <a:gd name="connsiteY5-222" fmla="*/ 2671762 h 2671762"/>
              <a:gd name="connsiteX6-223" fmla="*/ 547688 w 1400175"/>
              <a:gd name="connsiteY6-224" fmla="*/ 2571750 h 2671762"/>
              <a:gd name="connsiteX7-225" fmla="*/ 600075 w 1400175"/>
              <a:gd name="connsiteY7-226" fmla="*/ 2524125 h 2671762"/>
              <a:gd name="connsiteX8-227" fmla="*/ 695325 w 1400175"/>
              <a:gd name="connsiteY8-228" fmla="*/ 2457450 h 2671762"/>
              <a:gd name="connsiteX9-229" fmla="*/ 752475 w 1400175"/>
              <a:gd name="connsiteY9-230" fmla="*/ 2400300 h 2671762"/>
              <a:gd name="connsiteX10-231" fmla="*/ 866775 w 1400175"/>
              <a:gd name="connsiteY10-232" fmla="*/ 2362200 h 2671762"/>
              <a:gd name="connsiteX11-233" fmla="*/ 933450 w 1400175"/>
              <a:gd name="connsiteY11-234" fmla="*/ 2481262 h 2671762"/>
              <a:gd name="connsiteX12-235" fmla="*/ 1085850 w 1400175"/>
              <a:gd name="connsiteY12-236" fmla="*/ 2533650 h 2671762"/>
              <a:gd name="connsiteX13-237" fmla="*/ 1176338 w 1400175"/>
              <a:gd name="connsiteY13-238" fmla="*/ 2552700 h 2671762"/>
              <a:gd name="connsiteX14-239" fmla="*/ 1223963 w 1400175"/>
              <a:gd name="connsiteY14-240" fmla="*/ 2514600 h 2671762"/>
              <a:gd name="connsiteX15-241" fmla="*/ 1281113 w 1400175"/>
              <a:gd name="connsiteY15-242" fmla="*/ 2476500 h 2671762"/>
              <a:gd name="connsiteX16-243" fmla="*/ 1323975 w 1400175"/>
              <a:gd name="connsiteY16-244" fmla="*/ 2447925 h 2671762"/>
              <a:gd name="connsiteX17-245" fmla="*/ 1366838 w 1400175"/>
              <a:gd name="connsiteY17-246" fmla="*/ 2428875 h 2671762"/>
              <a:gd name="connsiteX18-247" fmla="*/ 1400175 w 1400175"/>
              <a:gd name="connsiteY18-248" fmla="*/ 2457450 h 2671762"/>
              <a:gd name="connsiteX19-249" fmla="*/ 1400175 w 1400175"/>
              <a:gd name="connsiteY19-250" fmla="*/ 9525 h 2671762"/>
              <a:gd name="connsiteX20-251" fmla="*/ 0 w 1400175"/>
              <a:gd name="connsiteY20-252" fmla="*/ 0 h 2671762"/>
              <a:gd name="connsiteX0-253" fmla="*/ 0 w 1400175"/>
              <a:gd name="connsiteY0-254" fmla="*/ 0 h 2671762"/>
              <a:gd name="connsiteX1-255" fmla="*/ 0 w 1400175"/>
              <a:gd name="connsiteY1-256" fmla="*/ 2400300 h 2671762"/>
              <a:gd name="connsiteX2-257" fmla="*/ 157163 w 1400175"/>
              <a:gd name="connsiteY2-258" fmla="*/ 2328862 h 2671762"/>
              <a:gd name="connsiteX3-259" fmla="*/ 271463 w 1400175"/>
              <a:gd name="connsiteY3-260" fmla="*/ 2509837 h 2671762"/>
              <a:gd name="connsiteX4-261" fmla="*/ 338138 w 1400175"/>
              <a:gd name="connsiteY4-262" fmla="*/ 2586037 h 2671762"/>
              <a:gd name="connsiteX5-263" fmla="*/ 495300 w 1400175"/>
              <a:gd name="connsiteY5-264" fmla="*/ 2671762 h 2671762"/>
              <a:gd name="connsiteX6-265" fmla="*/ 547688 w 1400175"/>
              <a:gd name="connsiteY6-266" fmla="*/ 2571750 h 2671762"/>
              <a:gd name="connsiteX7-267" fmla="*/ 600075 w 1400175"/>
              <a:gd name="connsiteY7-268" fmla="*/ 2524125 h 2671762"/>
              <a:gd name="connsiteX8-269" fmla="*/ 695325 w 1400175"/>
              <a:gd name="connsiteY8-270" fmla="*/ 2457450 h 2671762"/>
              <a:gd name="connsiteX9-271" fmla="*/ 752475 w 1400175"/>
              <a:gd name="connsiteY9-272" fmla="*/ 2400300 h 2671762"/>
              <a:gd name="connsiteX10-273" fmla="*/ 866775 w 1400175"/>
              <a:gd name="connsiteY10-274" fmla="*/ 2362200 h 2671762"/>
              <a:gd name="connsiteX11-275" fmla="*/ 933450 w 1400175"/>
              <a:gd name="connsiteY11-276" fmla="*/ 2481262 h 2671762"/>
              <a:gd name="connsiteX12-277" fmla="*/ 1085850 w 1400175"/>
              <a:gd name="connsiteY12-278" fmla="*/ 2533650 h 2671762"/>
              <a:gd name="connsiteX13-279" fmla="*/ 1176338 w 1400175"/>
              <a:gd name="connsiteY13-280" fmla="*/ 2552700 h 2671762"/>
              <a:gd name="connsiteX14-281" fmla="*/ 1223963 w 1400175"/>
              <a:gd name="connsiteY14-282" fmla="*/ 2514600 h 2671762"/>
              <a:gd name="connsiteX15-283" fmla="*/ 1281113 w 1400175"/>
              <a:gd name="connsiteY15-284" fmla="*/ 2476500 h 2671762"/>
              <a:gd name="connsiteX16-285" fmla="*/ 1323975 w 1400175"/>
              <a:gd name="connsiteY16-286" fmla="*/ 2447925 h 2671762"/>
              <a:gd name="connsiteX17-287" fmla="*/ 1366838 w 1400175"/>
              <a:gd name="connsiteY17-288" fmla="*/ 2428875 h 2671762"/>
              <a:gd name="connsiteX18-289" fmla="*/ 1400175 w 1400175"/>
              <a:gd name="connsiteY18-290" fmla="*/ 2457450 h 2671762"/>
              <a:gd name="connsiteX19-291" fmla="*/ 1400175 w 1400175"/>
              <a:gd name="connsiteY19-292" fmla="*/ 9525 h 2671762"/>
              <a:gd name="connsiteX20-293" fmla="*/ 0 w 1400175"/>
              <a:gd name="connsiteY20-294" fmla="*/ 0 h 2671762"/>
              <a:gd name="connsiteX0-295" fmla="*/ 0 w 1400175"/>
              <a:gd name="connsiteY0-296" fmla="*/ 0 h 2671762"/>
              <a:gd name="connsiteX1-297" fmla="*/ 0 w 1400175"/>
              <a:gd name="connsiteY1-298" fmla="*/ 2400300 h 2671762"/>
              <a:gd name="connsiteX2-299" fmla="*/ 157163 w 1400175"/>
              <a:gd name="connsiteY2-300" fmla="*/ 2328862 h 2671762"/>
              <a:gd name="connsiteX3-301" fmla="*/ 271463 w 1400175"/>
              <a:gd name="connsiteY3-302" fmla="*/ 2509837 h 2671762"/>
              <a:gd name="connsiteX4-303" fmla="*/ 338138 w 1400175"/>
              <a:gd name="connsiteY4-304" fmla="*/ 2586037 h 2671762"/>
              <a:gd name="connsiteX5-305" fmla="*/ 495300 w 1400175"/>
              <a:gd name="connsiteY5-306" fmla="*/ 2671762 h 2671762"/>
              <a:gd name="connsiteX6-307" fmla="*/ 547688 w 1400175"/>
              <a:gd name="connsiteY6-308" fmla="*/ 2571750 h 2671762"/>
              <a:gd name="connsiteX7-309" fmla="*/ 600075 w 1400175"/>
              <a:gd name="connsiteY7-310" fmla="*/ 2524125 h 2671762"/>
              <a:gd name="connsiteX8-311" fmla="*/ 695325 w 1400175"/>
              <a:gd name="connsiteY8-312" fmla="*/ 2457450 h 2671762"/>
              <a:gd name="connsiteX9-313" fmla="*/ 752475 w 1400175"/>
              <a:gd name="connsiteY9-314" fmla="*/ 2400300 h 2671762"/>
              <a:gd name="connsiteX10-315" fmla="*/ 866775 w 1400175"/>
              <a:gd name="connsiteY10-316" fmla="*/ 2362200 h 2671762"/>
              <a:gd name="connsiteX11-317" fmla="*/ 933450 w 1400175"/>
              <a:gd name="connsiteY11-318" fmla="*/ 2481262 h 2671762"/>
              <a:gd name="connsiteX12-319" fmla="*/ 1085850 w 1400175"/>
              <a:gd name="connsiteY12-320" fmla="*/ 2533650 h 2671762"/>
              <a:gd name="connsiteX13-321" fmla="*/ 1176338 w 1400175"/>
              <a:gd name="connsiteY13-322" fmla="*/ 2552700 h 2671762"/>
              <a:gd name="connsiteX14-323" fmla="*/ 1223963 w 1400175"/>
              <a:gd name="connsiteY14-324" fmla="*/ 2514600 h 2671762"/>
              <a:gd name="connsiteX15-325" fmla="*/ 1281113 w 1400175"/>
              <a:gd name="connsiteY15-326" fmla="*/ 2476500 h 2671762"/>
              <a:gd name="connsiteX16-327" fmla="*/ 1323975 w 1400175"/>
              <a:gd name="connsiteY16-328" fmla="*/ 2447925 h 2671762"/>
              <a:gd name="connsiteX17-329" fmla="*/ 1366838 w 1400175"/>
              <a:gd name="connsiteY17-330" fmla="*/ 2428875 h 2671762"/>
              <a:gd name="connsiteX18-331" fmla="*/ 1400175 w 1400175"/>
              <a:gd name="connsiteY18-332" fmla="*/ 2457450 h 2671762"/>
              <a:gd name="connsiteX19-333" fmla="*/ 1400175 w 1400175"/>
              <a:gd name="connsiteY19-334" fmla="*/ 9525 h 2671762"/>
              <a:gd name="connsiteX20-335" fmla="*/ 0 w 1400175"/>
              <a:gd name="connsiteY20-336" fmla="*/ 0 h 2671762"/>
              <a:gd name="connsiteX0-337" fmla="*/ 0 w 1400175"/>
              <a:gd name="connsiteY0-338" fmla="*/ 0 h 2671762"/>
              <a:gd name="connsiteX1-339" fmla="*/ 0 w 1400175"/>
              <a:gd name="connsiteY1-340" fmla="*/ 2400300 h 2671762"/>
              <a:gd name="connsiteX2-341" fmla="*/ 157163 w 1400175"/>
              <a:gd name="connsiteY2-342" fmla="*/ 2328862 h 2671762"/>
              <a:gd name="connsiteX3-343" fmla="*/ 271463 w 1400175"/>
              <a:gd name="connsiteY3-344" fmla="*/ 2509837 h 2671762"/>
              <a:gd name="connsiteX4-345" fmla="*/ 338138 w 1400175"/>
              <a:gd name="connsiteY4-346" fmla="*/ 2586037 h 2671762"/>
              <a:gd name="connsiteX5-347" fmla="*/ 495300 w 1400175"/>
              <a:gd name="connsiteY5-348" fmla="*/ 2671762 h 2671762"/>
              <a:gd name="connsiteX6-349" fmla="*/ 547688 w 1400175"/>
              <a:gd name="connsiteY6-350" fmla="*/ 2571750 h 2671762"/>
              <a:gd name="connsiteX7-351" fmla="*/ 600075 w 1400175"/>
              <a:gd name="connsiteY7-352" fmla="*/ 2524125 h 2671762"/>
              <a:gd name="connsiteX8-353" fmla="*/ 695325 w 1400175"/>
              <a:gd name="connsiteY8-354" fmla="*/ 2457450 h 2671762"/>
              <a:gd name="connsiteX9-355" fmla="*/ 752475 w 1400175"/>
              <a:gd name="connsiteY9-356" fmla="*/ 2400300 h 2671762"/>
              <a:gd name="connsiteX10-357" fmla="*/ 866775 w 1400175"/>
              <a:gd name="connsiteY10-358" fmla="*/ 2362200 h 2671762"/>
              <a:gd name="connsiteX11-359" fmla="*/ 933450 w 1400175"/>
              <a:gd name="connsiteY11-360" fmla="*/ 2481262 h 2671762"/>
              <a:gd name="connsiteX12-361" fmla="*/ 1085850 w 1400175"/>
              <a:gd name="connsiteY12-362" fmla="*/ 2533650 h 2671762"/>
              <a:gd name="connsiteX13-363" fmla="*/ 1176338 w 1400175"/>
              <a:gd name="connsiteY13-364" fmla="*/ 2552700 h 2671762"/>
              <a:gd name="connsiteX14-365" fmla="*/ 1223963 w 1400175"/>
              <a:gd name="connsiteY14-366" fmla="*/ 2514600 h 2671762"/>
              <a:gd name="connsiteX15-367" fmla="*/ 1281113 w 1400175"/>
              <a:gd name="connsiteY15-368" fmla="*/ 2476500 h 2671762"/>
              <a:gd name="connsiteX16-369" fmla="*/ 1323975 w 1400175"/>
              <a:gd name="connsiteY16-370" fmla="*/ 2447925 h 2671762"/>
              <a:gd name="connsiteX17-371" fmla="*/ 1366838 w 1400175"/>
              <a:gd name="connsiteY17-372" fmla="*/ 2428875 h 2671762"/>
              <a:gd name="connsiteX18-373" fmla="*/ 1385888 w 1400175"/>
              <a:gd name="connsiteY18-374" fmla="*/ 2443163 h 2671762"/>
              <a:gd name="connsiteX19-375" fmla="*/ 1400175 w 1400175"/>
              <a:gd name="connsiteY19-376" fmla="*/ 9525 h 2671762"/>
              <a:gd name="connsiteX20-377" fmla="*/ 0 w 1400175"/>
              <a:gd name="connsiteY20-378" fmla="*/ 0 h 26717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</a:cxnLst>
            <a:rect l="l" t="t" r="r" b="b"/>
            <a:pathLst>
              <a:path w="1400175" h="2671762">
                <a:moveTo>
                  <a:pt x="0" y="0"/>
                </a:moveTo>
                <a:lnTo>
                  <a:pt x="0" y="2400300"/>
                </a:lnTo>
                <a:lnTo>
                  <a:pt x="157163" y="2328862"/>
                </a:lnTo>
                <a:cubicBezTo>
                  <a:pt x="261938" y="2370137"/>
                  <a:pt x="228600" y="2449512"/>
                  <a:pt x="271463" y="2509837"/>
                </a:cubicBezTo>
                <a:lnTo>
                  <a:pt x="338138" y="2586037"/>
                </a:lnTo>
                <a:lnTo>
                  <a:pt x="495300" y="2671762"/>
                </a:lnTo>
                <a:cubicBezTo>
                  <a:pt x="530225" y="2669381"/>
                  <a:pt x="530226" y="2596356"/>
                  <a:pt x="547688" y="2571750"/>
                </a:cubicBezTo>
                <a:cubicBezTo>
                  <a:pt x="565150" y="2547144"/>
                  <a:pt x="575469" y="2543175"/>
                  <a:pt x="600075" y="2524125"/>
                </a:cubicBezTo>
                <a:lnTo>
                  <a:pt x="695325" y="2457450"/>
                </a:lnTo>
                <a:lnTo>
                  <a:pt x="752475" y="2400300"/>
                </a:lnTo>
                <a:lnTo>
                  <a:pt x="866775" y="2362200"/>
                </a:lnTo>
                <a:cubicBezTo>
                  <a:pt x="896937" y="2375694"/>
                  <a:pt x="896938" y="2452687"/>
                  <a:pt x="933450" y="2481262"/>
                </a:cubicBezTo>
                <a:cubicBezTo>
                  <a:pt x="969962" y="2509837"/>
                  <a:pt x="1055687" y="2527300"/>
                  <a:pt x="1085850" y="2533650"/>
                </a:cubicBezTo>
                <a:lnTo>
                  <a:pt x="1176338" y="2552700"/>
                </a:lnTo>
                <a:cubicBezTo>
                  <a:pt x="1199357" y="2549525"/>
                  <a:pt x="1206501" y="2527300"/>
                  <a:pt x="1223963" y="2514600"/>
                </a:cubicBezTo>
                <a:cubicBezTo>
                  <a:pt x="1241426" y="2501900"/>
                  <a:pt x="1264444" y="2487612"/>
                  <a:pt x="1281113" y="2476500"/>
                </a:cubicBezTo>
                <a:lnTo>
                  <a:pt x="1323975" y="2447925"/>
                </a:lnTo>
                <a:cubicBezTo>
                  <a:pt x="1338262" y="2438400"/>
                  <a:pt x="1354138" y="2427288"/>
                  <a:pt x="1366838" y="2428875"/>
                </a:cubicBezTo>
                <a:lnTo>
                  <a:pt x="1385888" y="2443163"/>
                </a:lnTo>
                <a:cubicBezTo>
                  <a:pt x="1390650" y="1631950"/>
                  <a:pt x="1395413" y="820738"/>
                  <a:pt x="1400175" y="95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9B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46800" rIns="72000" bIns="108000" anchor="ctr">
            <a:norm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zh-CN" altLang="en-US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28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3" name="MH_Other_10"/>
          <p:cNvSpPr/>
          <p:nvPr>
            <p:custDataLst>
              <p:tags r:id="rId10"/>
            </p:custDataLst>
          </p:nvPr>
        </p:nvSpPr>
        <p:spPr>
          <a:xfrm rot="19833143">
            <a:off x="9185911" y="1445260"/>
            <a:ext cx="354013" cy="336550"/>
          </a:xfrm>
          <a:custGeom>
            <a:avLst/>
            <a:gdLst/>
            <a:ahLst/>
            <a:cxnLst/>
            <a:rect l="l" t="t" r="r" b="b"/>
            <a:pathLst>
              <a:path w="1059063" h="1007997">
                <a:moveTo>
                  <a:pt x="703357" y="0"/>
                </a:moveTo>
                <a:lnTo>
                  <a:pt x="1059063" y="345377"/>
                </a:lnTo>
                <a:cubicBezTo>
                  <a:pt x="1011759" y="390684"/>
                  <a:pt x="950318" y="412745"/>
                  <a:pt x="888735" y="411717"/>
                </a:cubicBezTo>
                <a:lnTo>
                  <a:pt x="615617" y="668531"/>
                </a:lnTo>
                <a:cubicBezTo>
                  <a:pt x="643882" y="763675"/>
                  <a:pt x="628025" y="864389"/>
                  <a:pt x="564718" y="936620"/>
                </a:cubicBezTo>
                <a:lnTo>
                  <a:pt x="370217" y="747767"/>
                </a:lnTo>
                <a:cubicBezTo>
                  <a:pt x="247618" y="834750"/>
                  <a:pt x="146199" y="930329"/>
                  <a:pt x="0" y="1007997"/>
                </a:cubicBezTo>
                <a:cubicBezTo>
                  <a:pt x="95002" y="875886"/>
                  <a:pt x="190003" y="777809"/>
                  <a:pt x="284746" y="664777"/>
                </a:cubicBezTo>
                <a:lnTo>
                  <a:pt x="96361" y="481861"/>
                </a:lnTo>
                <a:cubicBezTo>
                  <a:pt x="152055" y="429106"/>
                  <a:pt x="226831" y="406169"/>
                  <a:pt x="303394" y="411783"/>
                </a:cubicBezTo>
                <a:cubicBezTo>
                  <a:pt x="325459" y="413401"/>
                  <a:pt x="347673" y="417390"/>
                  <a:pt x="369433" y="424372"/>
                </a:cubicBezTo>
                <a:lnTo>
                  <a:pt x="642990" y="154959"/>
                </a:lnTo>
                <a:cubicBezTo>
                  <a:pt x="643358" y="99193"/>
                  <a:pt x="663662" y="44083"/>
                  <a:pt x="703357" y="0"/>
                </a:cubicBezTo>
                <a:close/>
              </a:path>
            </a:pathLst>
          </a:custGeom>
          <a:solidFill>
            <a:srgbClr val="F9BDC4"/>
          </a:solidFill>
          <a:ln w="12700"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7" name="TextBox 35"/>
          <p:cNvSpPr txBox="1"/>
          <p:nvPr/>
        </p:nvSpPr>
        <p:spPr>
          <a:xfrm>
            <a:off x="894080" y="3809365"/>
            <a:ext cx="264541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" name="TextBox 35"/>
          <p:cNvSpPr txBox="1"/>
          <p:nvPr/>
        </p:nvSpPr>
        <p:spPr>
          <a:xfrm>
            <a:off x="3448685" y="5158105"/>
            <a:ext cx="229362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TextBox 35"/>
          <p:cNvSpPr txBox="1"/>
          <p:nvPr/>
        </p:nvSpPr>
        <p:spPr>
          <a:xfrm>
            <a:off x="5302250" y="3809365"/>
            <a:ext cx="1679575" cy="1463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TextBox 35"/>
          <p:cNvSpPr txBox="1"/>
          <p:nvPr/>
        </p:nvSpPr>
        <p:spPr>
          <a:xfrm>
            <a:off x="6626860" y="5158105"/>
            <a:ext cx="229362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TextBox 35"/>
          <p:cNvSpPr txBox="1"/>
          <p:nvPr/>
        </p:nvSpPr>
        <p:spPr>
          <a:xfrm>
            <a:off x="8746490" y="3809365"/>
            <a:ext cx="264604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500"/>
                            </p:stCondLst>
                            <p:childTnLst>
                              <p:par>
                                <p:cTn id="92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42" grpId="0"/>
      <p:bldP spid="6" grpId="0" animBg="1"/>
      <p:bldP spid="7" grpId="0" animBg="1"/>
      <p:bldP spid="7" grpId="1" animBg="1"/>
      <p:bldP spid="10" grpId="0" animBg="1"/>
      <p:bldP spid="11" grpId="0" animBg="1"/>
      <p:bldP spid="11" grpId="1" animBg="1"/>
      <p:bldP spid="14" grpId="0" animBg="1"/>
      <p:bldP spid="15" grpId="0" animBg="1"/>
      <p:bldP spid="15" grpId="1" animBg="1"/>
      <p:bldP spid="18" grpId="0" animBg="1"/>
      <p:bldP spid="19" grpId="0" animBg="1"/>
      <p:bldP spid="19" grpId="1" animBg="1"/>
      <p:bldP spid="22" grpId="0" animBg="1"/>
      <p:bldP spid="23" grpId="0" animBg="1"/>
      <p:bldP spid="23" grpId="1" animBg="1"/>
      <p:bldP spid="37" grpId="0"/>
      <p:bldP spid="2" grpId="0"/>
      <p:bldP spid="3" grpId="0"/>
      <p:bldP spid="4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桃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35" y="4122420"/>
            <a:ext cx="2820670" cy="2772410"/>
          </a:xfrm>
          <a:prstGeom prst="rect">
            <a:avLst/>
          </a:prstGeom>
        </p:spPr>
      </p:pic>
      <p:pic>
        <p:nvPicPr>
          <p:cNvPr id="5" name="图片 4" descr="桃枝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1990" y="-48260"/>
            <a:ext cx="2609850" cy="2563495"/>
          </a:xfrm>
          <a:prstGeom prst="rect">
            <a:avLst/>
          </a:prstGeom>
        </p:spPr>
      </p:pic>
      <p:pic>
        <p:nvPicPr>
          <p:cNvPr id="12" name="图片 11" descr="蝴蝶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260965" y="1095375"/>
            <a:ext cx="621665" cy="6311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099560" y="3199130"/>
            <a:ext cx="39839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单击此处输入标题文本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5205095" y="1771650"/>
            <a:ext cx="1772920" cy="1036955"/>
            <a:chOff x="7982" y="2329"/>
            <a:chExt cx="2792" cy="1633"/>
          </a:xfrm>
        </p:grpSpPr>
        <p:sp>
          <p:nvSpPr>
            <p:cNvPr id="10" name="矩形 9"/>
            <p:cNvSpPr/>
            <p:nvPr/>
          </p:nvSpPr>
          <p:spPr>
            <a:xfrm>
              <a:off x="7982" y="2447"/>
              <a:ext cx="2665" cy="1515"/>
            </a:xfrm>
            <a:prstGeom prst="rect">
              <a:avLst/>
            </a:prstGeom>
            <a:noFill/>
            <a:ln>
              <a:solidFill>
                <a:srgbClr val="7738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8109" y="2329"/>
              <a:ext cx="2665" cy="1515"/>
            </a:xfrm>
            <a:prstGeom prst="rect">
              <a:avLst/>
            </a:prstGeom>
            <a:noFill/>
            <a:ln>
              <a:solidFill>
                <a:srgbClr val="7738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5285740" y="1846580"/>
            <a:ext cx="16116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</a:rPr>
              <a:t>PART</a:t>
            </a:r>
          </a:p>
          <a:p>
            <a:pPr algn="ctr"/>
            <a:r>
              <a:rPr lang="en-US" altLang="zh-CN" sz="28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858135" y="3968115"/>
            <a:ext cx="64662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 guy who whispers in your ears, saying ” It’s alright, I’m here.” Holds you when you’re sad, and treasures everything about you. That’s the guy I want to give my heart to.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桃枝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680" y="-48260"/>
            <a:ext cx="2677160" cy="2629535"/>
          </a:xfrm>
          <a:prstGeom prst="rect">
            <a:avLst/>
          </a:prstGeom>
        </p:spPr>
      </p:pic>
      <p:pic>
        <p:nvPicPr>
          <p:cNvPr id="12" name="图片 11" descr="蝴蝶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235565" y="1133475"/>
            <a:ext cx="621665" cy="63119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327660" y="358775"/>
            <a:ext cx="3039745" cy="391160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353695" y="358775"/>
            <a:ext cx="364490" cy="398780"/>
            <a:chOff x="557" y="565"/>
            <a:chExt cx="574" cy="628"/>
          </a:xfrm>
        </p:grpSpPr>
        <p:sp>
          <p:nvSpPr>
            <p:cNvPr id="39" name="矩形 38"/>
            <p:cNvSpPr/>
            <p:nvPr/>
          </p:nvSpPr>
          <p:spPr>
            <a:xfrm>
              <a:off x="593" y="622"/>
              <a:ext cx="502" cy="502"/>
            </a:xfrm>
            <a:prstGeom prst="rect">
              <a:avLst/>
            </a:prstGeom>
            <a:solidFill>
              <a:srgbClr val="773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57" y="565"/>
              <a:ext cx="57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3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718185" y="370205"/>
            <a:ext cx="2499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单击此处输入标题文本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1330325" y="3316605"/>
            <a:ext cx="862330" cy="861060"/>
            <a:chOff x="2095" y="5223"/>
            <a:chExt cx="1358" cy="1356"/>
          </a:xfrm>
        </p:grpSpPr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2095" y="5223"/>
              <a:ext cx="1358" cy="1357"/>
            </a:xfrm>
            <a:prstGeom prst="ellipse">
              <a:avLst/>
            </a:prstGeom>
            <a:solidFill>
              <a:srgbClr val="F9BDC4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ru-RU" altLang="en-US" sz="2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25"/>
            <p:cNvSpPr>
              <a:spLocks noChangeArrowheads="1"/>
            </p:cNvSpPr>
            <p:nvPr/>
          </p:nvSpPr>
          <p:spPr bwMode="auto">
            <a:xfrm>
              <a:off x="2575" y="5698"/>
              <a:ext cx="390" cy="545"/>
            </a:xfrm>
            <a:custGeom>
              <a:avLst/>
              <a:gdLst>
                <a:gd name="T0" fmla="*/ 195 w 346"/>
                <a:gd name="T1" fmla="*/ 0 h 479"/>
                <a:gd name="T2" fmla="*/ 195 w 346"/>
                <a:gd name="T3" fmla="*/ 0 h 479"/>
                <a:gd name="T4" fmla="*/ 160 w 346"/>
                <a:gd name="T5" fmla="*/ 0 h 479"/>
                <a:gd name="T6" fmla="*/ 160 w 346"/>
                <a:gd name="T7" fmla="*/ 328 h 479"/>
                <a:gd name="T8" fmla="*/ 80 w 346"/>
                <a:gd name="T9" fmla="*/ 328 h 479"/>
                <a:gd name="T10" fmla="*/ 10 w 346"/>
                <a:gd name="T11" fmla="*/ 425 h 479"/>
                <a:gd name="T12" fmla="*/ 124 w 346"/>
                <a:gd name="T13" fmla="*/ 461 h 479"/>
                <a:gd name="T14" fmla="*/ 195 w 346"/>
                <a:gd name="T15" fmla="*/ 372 h 479"/>
                <a:gd name="T16" fmla="*/ 195 w 346"/>
                <a:gd name="T17" fmla="*/ 106 h 479"/>
                <a:gd name="T18" fmla="*/ 257 w 346"/>
                <a:gd name="T19" fmla="*/ 230 h 479"/>
                <a:gd name="T20" fmla="*/ 275 w 346"/>
                <a:gd name="T21" fmla="*/ 230 h 479"/>
                <a:gd name="T22" fmla="*/ 195 w 346"/>
                <a:gd name="T23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6" h="479">
                  <a:moveTo>
                    <a:pt x="195" y="0"/>
                  </a:moveTo>
                  <a:lnTo>
                    <a:pt x="195" y="0"/>
                  </a:lnTo>
                  <a:cubicBezTo>
                    <a:pt x="160" y="0"/>
                    <a:pt x="160" y="0"/>
                    <a:pt x="160" y="0"/>
                  </a:cubicBezTo>
                  <a:cubicBezTo>
                    <a:pt x="160" y="328"/>
                    <a:pt x="160" y="328"/>
                    <a:pt x="160" y="328"/>
                  </a:cubicBezTo>
                  <a:cubicBezTo>
                    <a:pt x="133" y="319"/>
                    <a:pt x="107" y="319"/>
                    <a:pt x="80" y="328"/>
                  </a:cubicBezTo>
                  <a:cubicBezTo>
                    <a:pt x="26" y="346"/>
                    <a:pt x="0" y="390"/>
                    <a:pt x="10" y="425"/>
                  </a:cubicBezTo>
                  <a:cubicBezTo>
                    <a:pt x="26" y="461"/>
                    <a:pt x="71" y="478"/>
                    <a:pt x="124" y="461"/>
                  </a:cubicBezTo>
                  <a:cubicBezTo>
                    <a:pt x="169" y="443"/>
                    <a:pt x="195" y="408"/>
                    <a:pt x="195" y="372"/>
                  </a:cubicBezTo>
                  <a:cubicBezTo>
                    <a:pt x="195" y="106"/>
                    <a:pt x="195" y="106"/>
                    <a:pt x="195" y="106"/>
                  </a:cubicBezTo>
                  <a:cubicBezTo>
                    <a:pt x="266" y="124"/>
                    <a:pt x="266" y="212"/>
                    <a:pt x="257" y="230"/>
                  </a:cubicBezTo>
                  <a:cubicBezTo>
                    <a:pt x="257" y="239"/>
                    <a:pt x="266" y="248"/>
                    <a:pt x="275" y="230"/>
                  </a:cubicBezTo>
                  <a:cubicBezTo>
                    <a:pt x="345" y="115"/>
                    <a:pt x="195" y="62"/>
                    <a:pt x="19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330325" y="4883150"/>
            <a:ext cx="862330" cy="862330"/>
            <a:chOff x="2095" y="7690"/>
            <a:chExt cx="1358" cy="1358"/>
          </a:xfrm>
        </p:grpSpPr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2095" y="7690"/>
              <a:ext cx="1358" cy="1358"/>
            </a:xfrm>
            <a:prstGeom prst="ellipse">
              <a:avLst/>
            </a:prstGeom>
            <a:solidFill>
              <a:srgbClr val="F9BDC4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ru-RU" altLang="en-US" sz="2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28"/>
            <p:cNvSpPr>
              <a:spLocks noChangeArrowheads="1"/>
            </p:cNvSpPr>
            <p:nvPr/>
          </p:nvSpPr>
          <p:spPr bwMode="auto">
            <a:xfrm>
              <a:off x="2520" y="8173"/>
              <a:ext cx="565" cy="475"/>
            </a:xfrm>
            <a:custGeom>
              <a:avLst/>
              <a:gdLst>
                <a:gd name="T0" fmla="*/ 124 w 498"/>
                <a:gd name="T1" fmla="*/ 81 h 418"/>
                <a:gd name="T2" fmla="*/ 124 w 498"/>
                <a:gd name="T3" fmla="*/ 81 h 418"/>
                <a:gd name="T4" fmla="*/ 36 w 498"/>
                <a:gd name="T5" fmla="*/ 258 h 418"/>
                <a:gd name="T6" fmla="*/ 346 w 498"/>
                <a:gd name="T7" fmla="*/ 116 h 418"/>
                <a:gd name="T8" fmla="*/ 9 w 498"/>
                <a:gd name="T9" fmla="*/ 382 h 418"/>
                <a:gd name="T10" fmla="*/ 44 w 498"/>
                <a:gd name="T11" fmla="*/ 400 h 418"/>
                <a:gd name="T12" fmla="*/ 97 w 498"/>
                <a:gd name="T13" fmla="*/ 311 h 418"/>
                <a:gd name="T14" fmla="*/ 293 w 498"/>
                <a:gd name="T15" fmla="*/ 311 h 418"/>
                <a:gd name="T16" fmla="*/ 469 w 498"/>
                <a:gd name="T17" fmla="*/ 72 h 418"/>
                <a:gd name="T18" fmla="*/ 124 w 498"/>
                <a:gd name="T19" fmla="*/ 81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8" h="418">
                  <a:moveTo>
                    <a:pt x="124" y="81"/>
                  </a:moveTo>
                  <a:lnTo>
                    <a:pt x="124" y="81"/>
                  </a:lnTo>
                  <a:cubicBezTo>
                    <a:pt x="27" y="134"/>
                    <a:pt x="36" y="222"/>
                    <a:pt x="36" y="258"/>
                  </a:cubicBezTo>
                  <a:cubicBezTo>
                    <a:pt x="159" y="107"/>
                    <a:pt x="346" y="116"/>
                    <a:pt x="346" y="116"/>
                  </a:cubicBezTo>
                  <a:cubicBezTo>
                    <a:pt x="346" y="116"/>
                    <a:pt x="80" y="204"/>
                    <a:pt x="9" y="382"/>
                  </a:cubicBezTo>
                  <a:cubicBezTo>
                    <a:pt x="0" y="400"/>
                    <a:pt x="36" y="417"/>
                    <a:pt x="44" y="400"/>
                  </a:cubicBezTo>
                  <a:cubicBezTo>
                    <a:pt x="62" y="355"/>
                    <a:pt x="97" y="311"/>
                    <a:pt x="97" y="311"/>
                  </a:cubicBezTo>
                  <a:cubicBezTo>
                    <a:pt x="151" y="329"/>
                    <a:pt x="230" y="355"/>
                    <a:pt x="293" y="311"/>
                  </a:cubicBezTo>
                  <a:cubicBezTo>
                    <a:pt x="363" y="258"/>
                    <a:pt x="363" y="134"/>
                    <a:pt x="469" y="72"/>
                  </a:cubicBezTo>
                  <a:cubicBezTo>
                    <a:pt x="497" y="63"/>
                    <a:pt x="249" y="0"/>
                    <a:pt x="124" y="8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092190" y="3316605"/>
            <a:ext cx="859790" cy="861060"/>
            <a:chOff x="9594" y="5223"/>
            <a:chExt cx="1354" cy="1356"/>
          </a:xfrm>
        </p:grpSpPr>
        <p:sp>
          <p:nvSpPr>
            <p:cNvPr id="2" name="Oval 12"/>
            <p:cNvSpPr>
              <a:spLocks noChangeArrowheads="1"/>
            </p:cNvSpPr>
            <p:nvPr/>
          </p:nvSpPr>
          <p:spPr bwMode="auto">
            <a:xfrm>
              <a:off x="9594" y="5223"/>
              <a:ext cx="1355" cy="1357"/>
            </a:xfrm>
            <a:prstGeom prst="ellipse">
              <a:avLst/>
            </a:prstGeom>
            <a:solidFill>
              <a:srgbClr val="F9BDC4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ru-RU" altLang="en-US" sz="2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101"/>
            <p:cNvSpPr>
              <a:spLocks noChangeArrowheads="1"/>
            </p:cNvSpPr>
            <p:nvPr/>
          </p:nvSpPr>
          <p:spPr bwMode="auto">
            <a:xfrm>
              <a:off x="9989" y="5710"/>
              <a:ext cx="565" cy="435"/>
            </a:xfrm>
            <a:custGeom>
              <a:avLst/>
              <a:gdLst>
                <a:gd name="T0" fmla="*/ 80 w 497"/>
                <a:gd name="T1" fmla="*/ 248 h 382"/>
                <a:gd name="T2" fmla="*/ 80 w 497"/>
                <a:gd name="T3" fmla="*/ 248 h 382"/>
                <a:gd name="T4" fmla="*/ 159 w 497"/>
                <a:gd name="T5" fmla="*/ 328 h 382"/>
                <a:gd name="T6" fmla="*/ 248 w 497"/>
                <a:gd name="T7" fmla="*/ 381 h 382"/>
                <a:gd name="T8" fmla="*/ 337 w 497"/>
                <a:gd name="T9" fmla="*/ 337 h 382"/>
                <a:gd name="T10" fmla="*/ 390 w 497"/>
                <a:gd name="T11" fmla="*/ 258 h 382"/>
                <a:gd name="T12" fmla="*/ 248 w 497"/>
                <a:gd name="T13" fmla="*/ 328 h 382"/>
                <a:gd name="T14" fmla="*/ 80 w 497"/>
                <a:gd name="T15" fmla="*/ 248 h 382"/>
                <a:gd name="T16" fmla="*/ 487 w 497"/>
                <a:gd name="T17" fmla="*/ 124 h 382"/>
                <a:gd name="T18" fmla="*/ 487 w 497"/>
                <a:gd name="T19" fmla="*/ 124 h 382"/>
                <a:gd name="T20" fmla="*/ 274 w 497"/>
                <a:gd name="T21" fmla="*/ 9 h 382"/>
                <a:gd name="T22" fmla="*/ 221 w 497"/>
                <a:gd name="T23" fmla="*/ 9 h 382"/>
                <a:gd name="T24" fmla="*/ 9 w 497"/>
                <a:gd name="T25" fmla="*/ 124 h 382"/>
                <a:gd name="T26" fmla="*/ 9 w 497"/>
                <a:gd name="T27" fmla="*/ 160 h 382"/>
                <a:gd name="T28" fmla="*/ 221 w 497"/>
                <a:gd name="T29" fmla="*/ 275 h 382"/>
                <a:gd name="T30" fmla="*/ 274 w 497"/>
                <a:gd name="T31" fmla="*/ 275 h 382"/>
                <a:gd name="T32" fmla="*/ 408 w 497"/>
                <a:gd name="T33" fmla="*/ 195 h 382"/>
                <a:gd name="T34" fmla="*/ 266 w 497"/>
                <a:gd name="T35" fmla="*/ 160 h 382"/>
                <a:gd name="T36" fmla="*/ 248 w 497"/>
                <a:gd name="T37" fmla="*/ 168 h 382"/>
                <a:gd name="T38" fmla="*/ 203 w 497"/>
                <a:gd name="T39" fmla="*/ 133 h 382"/>
                <a:gd name="T40" fmla="*/ 248 w 497"/>
                <a:gd name="T41" fmla="*/ 107 h 382"/>
                <a:gd name="T42" fmla="*/ 293 w 497"/>
                <a:gd name="T43" fmla="*/ 124 h 382"/>
                <a:gd name="T44" fmla="*/ 443 w 497"/>
                <a:gd name="T45" fmla="*/ 177 h 382"/>
                <a:gd name="T46" fmla="*/ 487 w 497"/>
                <a:gd name="T47" fmla="*/ 160 h 382"/>
                <a:gd name="T48" fmla="*/ 487 w 497"/>
                <a:gd name="T49" fmla="*/ 124 h 382"/>
                <a:gd name="T50" fmla="*/ 425 w 497"/>
                <a:gd name="T51" fmla="*/ 346 h 382"/>
                <a:gd name="T52" fmla="*/ 425 w 497"/>
                <a:gd name="T53" fmla="*/ 346 h 382"/>
                <a:gd name="T54" fmla="*/ 461 w 497"/>
                <a:gd name="T55" fmla="*/ 337 h 382"/>
                <a:gd name="T56" fmla="*/ 443 w 497"/>
                <a:gd name="T57" fmla="*/ 177 h 382"/>
                <a:gd name="T58" fmla="*/ 408 w 497"/>
                <a:gd name="T59" fmla="*/ 195 h 382"/>
                <a:gd name="T60" fmla="*/ 425 w 497"/>
                <a:gd name="T61" fmla="*/ 34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330325" y="1749425"/>
            <a:ext cx="862330" cy="862330"/>
            <a:chOff x="2095" y="2755"/>
            <a:chExt cx="1358" cy="1358"/>
          </a:xfrm>
        </p:grpSpPr>
        <p:sp>
          <p:nvSpPr>
            <p:cNvPr id="6" name="Oval 2"/>
            <p:cNvSpPr>
              <a:spLocks noChangeArrowheads="1"/>
            </p:cNvSpPr>
            <p:nvPr/>
          </p:nvSpPr>
          <p:spPr bwMode="auto">
            <a:xfrm>
              <a:off x="2095" y="2755"/>
              <a:ext cx="1358" cy="1358"/>
            </a:xfrm>
            <a:prstGeom prst="ellipse">
              <a:avLst/>
            </a:prstGeom>
            <a:solidFill>
              <a:srgbClr val="F9BDC4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ru-RU" altLang="en-US" sz="2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103"/>
            <p:cNvSpPr>
              <a:spLocks noChangeArrowheads="1"/>
            </p:cNvSpPr>
            <p:nvPr/>
          </p:nvSpPr>
          <p:spPr bwMode="auto">
            <a:xfrm>
              <a:off x="2510" y="3158"/>
              <a:ext cx="435" cy="555"/>
            </a:xfrm>
            <a:custGeom>
              <a:avLst/>
              <a:gdLst>
                <a:gd name="T0" fmla="*/ 116 w 383"/>
                <a:gd name="T1" fmla="*/ 62 h 488"/>
                <a:gd name="T2" fmla="*/ 116 w 383"/>
                <a:gd name="T3" fmla="*/ 62 h 488"/>
                <a:gd name="T4" fmla="*/ 116 w 383"/>
                <a:gd name="T5" fmla="*/ 355 h 488"/>
                <a:gd name="T6" fmla="*/ 63 w 383"/>
                <a:gd name="T7" fmla="*/ 364 h 488"/>
                <a:gd name="T8" fmla="*/ 18 w 383"/>
                <a:gd name="T9" fmla="*/ 443 h 488"/>
                <a:gd name="T10" fmla="*/ 98 w 383"/>
                <a:gd name="T11" fmla="*/ 470 h 488"/>
                <a:gd name="T12" fmla="*/ 160 w 383"/>
                <a:gd name="T13" fmla="*/ 399 h 488"/>
                <a:gd name="T14" fmla="*/ 160 w 383"/>
                <a:gd name="T15" fmla="*/ 160 h 488"/>
                <a:gd name="T16" fmla="*/ 337 w 383"/>
                <a:gd name="T17" fmla="*/ 115 h 488"/>
                <a:gd name="T18" fmla="*/ 337 w 383"/>
                <a:gd name="T19" fmla="*/ 311 h 488"/>
                <a:gd name="T20" fmla="*/ 284 w 383"/>
                <a:gd name="T21" fmla="*/ 311 h 488"/>
                <a:gd name="T22" fmla="*/ 239 w 383"/>
                <a:gd name="T23" fmla="*/ 399 h 488"/>
                <a:gd name="T24" fmla="*/ 319 w 383"/>
                <a:gd name="T25" fmla="*/ 425 h 488"/>
                <a:gd name="T26" fmla="*/ 382 w 383"/>
                <a:gd name="T27" fmla="*/ 355 h 488"/>
                <a:gd name="T28" fmla="*/ 382 w 383"/>
                <a:gd name="T29" fmla="*/ 0 h 488"/>
                <a:gd name="T30" fmla="*/ 116 w 383"/>
                <a:gd name="T31" fmla="*/ 62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3" h="488">
                  <a:moveTo>
                    <a:pt x="116" y="62"/>
                  </a:moveTo>
                  <a:lnTo>
                    <a:pt x="116" y="62"/>
                  </a:lnTo>
                  <a:cubicBezTo>
                    <a:pt x="116" y="355"/>
                    <a:pt x="116" y="355"/>
                    <a:pt x="116" y="355"/>
                  </a:cubicBezTo>
                  <a:cubicBezTo>
                    <a:pt x="98" y="355"/>
                    <a:pt x="80" y="355"/>
                    <a:pt x="63" y="364"/>
                  </a:cubicBezTo>
                  <a:cubicBezTo>
                    <a:pt x="18" y="372"/>
                    <a:pt x="0" y="417"/>
                    <a:pt x="18" y="443"/>
                  </a:cubicBezTo>
                  <a:cubicBezTo>
                    <a:pt x="27" y="478"/>
                    <a:pt x="63" y="487"/>
                    <a:pt x="98" y="470"/>
                  </a:cubicBezTo>
                  <a:cubicBezTo>
                    <a:pt x="133" y="461"/>
                    <a:pt x="160" y="434"/>
                    <a:pt x="160" y="399"/>
                  </a:cubicBezTo>
                  <a:cubicBezTo>
                    <a:pt x="160" y="399"/>
                    <a:pt x="160" y="248"/>
                    <a:pt x="160" y="160"/>
                  </a:cubicBezTo>
                  <a:cubicBezTo>
                    <a:pt x="337" y="115"/>
                    <a:pt x="337" y="115"/>
                    <a:pt x="337" y="115"/>
                  </a:cubicBezTo>
                  <a:cubicBezTo>
                    <a:pt x="337" y="311"/>
                    <a:pt x="337" y="311"/>
                    <a:pt x="337" y="311"/>
                  </a:cubicBezTo>
                  <a:cubicBezTo>
                    <a:pt x="319" y="301"/>
                    <a:pt x="301" y="301"/>
                    <a:pt x="284" y="311"/>
                  </a:cubicBezTo>
                  <a:cubicBezTo>
                    <a:pt x="239" y="328"/>
                    <a:pt x="222" y="364"/>
                    <a:pt x="239" y="399"/>
                  </a:cubicBezTo>
                  <a:cubicBezTo>
                    <a:pt x="248" y="425"/>
                    <a:pt x="284" y="434"/>
                    <a:pt x="319" y="425"/>
                  </a:cubicBezTo>
                  <a:cubicBezTo>
                    <a:pt x="355" y="408"/>
                    <a:pt x="382" y="381"/>
                    <a:pt x="382" y="355"/>
                  </a:cubicBezTo>
                  <a:cubicBezTo>
                    <a:pt x="382" y="0"/>
                    <a:pt x="382" y="0"/>
                    <a:pt x="382" y="0"/>
                  </a:cubicBezTo>
                  <a:lnTo>
                    <a:pt x="116" y="6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092190" y="4883150"/>
            <a:ext cx="859790" cy="862330"/>
            <a:chOff x="9594" y="7690"/>
            <a:chExt cx="1354" cy="1358"/>
          </a:xfrm>
        </p:grpSpPr>
        <p:sp>
          <p:nvSpPr>
            <p:cNvPr id="9" name="Oval 13"/>
            <p:cNvSpPr>
              <a:spLocks noChangeArrowheads="1"/>
            </p:cNvSpPr>
            <p:nvPr/>
          </p:nvSpPr>
          <p:spPr bwMode="auto">
            <a:xfrm>
              <a:off x="9594" y="7690"/>
              <a:ext cx="1355" cy="1358"/>
            </a:xfrm>
            <a:prstGeom prst="ellipse">
              <a:avLst/>
            </a:prstGeom>
            <a:solidFill>
              <a:srgbClr val="F9BDC4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ru-RU" altLang="en-US" sz="2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114"/>
            <p:cNvSpPr>
              <a:spLocks noChangeArrowheads="1"/>
            </p:cNvSpPr>
            <p:nvPr/>
          </p:nvSpPr>
          <p:spPr bwMode="auto">
            <a:xfrm>
              <a:off x="10024" y="8110"/>
              <a:ext cx="525" cy="555"/>
            </a:xfrm>
            <a:custGeom>
              <a:avLst/>
              <a:gdLst>
                <a:gd name="T0" fmla="*/ 443 w 462"/>
                <a:gd name="T1" fmla="*/ 301 h 488"/>
                <a:gd name="T2" fmla="*/ 443 w 462"/>
                <a:gd name="T3" fmla="*/ 301 h 488"/>
                <a:gd name="T4" fmla="*/ 408 w 462"/>
                <a:gd name="T5" fmla="*/ 266 h 488"/>
                <a:gd name="T6" fmla="*/ 408 w 462"/>
                <a:gd name="T7" fmla="*/ 221 h 488"/>
                <a:gd name="T8" fmla="*/ 443 w 462"/>
                <a:gd name="T9" fmla="*/ 186 h 488"/>
                <a:gd name="T10" fmla="*/ 443 w 462"/>
                <a:gd name="T11" fmla="*/ 160 h 488"/>
                <a:gd name="T12" fmla="*/ 381 w 462"/>
                <a:gd name="T13" fmla="*/ 151 h 488"/>
                <a:gd name="T14" fmla="*/ 364 w 462"/>
                <a:gd name="T15" fmla="*/ 124 h 488"/>
                <a:gd name="T16" fmla="*/ 390 w 462"/>
                <a:gd name="T17" fmla="*/ 36 h 488"/>
                <a:gd name="T18" fmla="*/ 381 w 462"/>
                <a:gd name="T19" fmla="*/ 27 h 488"/>
                <a:gd name="T20" fmla="*/ 311 w 462"/>
                <a:gd name="T21" fmla="*/ 71 h 488"/>
                <a:gd name="T22" fmla="*/ 267 w 462"/>
                <a:gd name="T23" fmla="*/ 53 h 488"/>
                <a:gd name="T24" fmla="*/ 248 w 462"/>
                <a:gd name="T25" fmla="*/ 17 h 488"/>
                <a:gd name="T26" fmla="*/ 213 w 462"/>
                <a:gd name="T27" fmla="*/ 17 h 488"/>
                <a:gd name="T28" fmla="*/ 195 w 462"/>
                <a:gd name="T29" fmla="*/ 53 h 488"/>
                <a:gd name="T30" fmla="*/ 151 w 462"/>
                <a:gd name="T31" fmla="*/ 71 h 488"/>
                <a:gd name="T32" fmla="*/ 116 w 462"/>
                <a:gd name="T33" fmla="*/ 53 h 488"/>
                <a:gd name="T34" fmla="*/ 89 w 462"/>
                <a:gd name="T35" fmla="*/ 71 h 488"/>
                <a:gd name="T36" fmla="*/ 89 w 462"/>
                <a:gd name="T37" fmla="*/ 106 h 488"/>
                <a:gd name="T38" fmla="*/ 63 w 462"/>
                <a:gd name="T39" fmla="*/ 142 h 488"/>
                <a:gd name="T40" fmla="*/ 18 w 462"/>
                <a:gd name="T41" fmla="*/ 160 h 488"/>
                <a:gd name="T42" fmla="*/ 18 w 462"/>
                <a:gd name="T43" fmla="*/ 186 h 488"/>
                <a:gd name="T44" fmla="*/ 63 w 462"/>
                <a:gd name="T45" fmla="*/ 221 h 488"/>
                <a:gd name="T46" fmla="*/ 63 w 462"/>
                <a:gd name="T47" fmla="*/ 266 h 488"/>
                <a:gd name="T48" fmla="*/ 18 w 462"/>
                <a:gd name="T49" fmla="*/ 301 h 488"/>
                <a:gd name="T50" fmla="*/ 27 w 462"/>
                <a:gd name="T51" fmla="*/ 319 h 488"/>
                <a:gd name="T52" fmla="*/ 71 w 462"/>
                <a:gd name="T53" fmla="*/ 328 h 488"/>
                <a:gd name="T54" fmla="*/ 98 w 462"/>
                <a:gd name="T55" fmla="*/ 364 h 488"/>
                <a:gd name="T56" fmla="*/ 71 w 462"/>
                <a:gd name="T57" fmla="*/ 443 h 488"/>
                <a:gd name="T58" fmla="*/ 89 w 462"/>
                <a:gd name="T59" fmla="*/ 461 h 488"/>
                <a:gd name="T60" fmla="*/ 142 w 462"/>
                <a:gd name="T61" fmla="*/ 425 h 488"/>
                <a:gd name="T62" fmla="*/ 186 w 462"/>
                <a:gd name="T63" fmla="*/ 434 h 488"/>
                <a:gd name="T64" fmla="*/ 213 w 462"/>
                <a:gd name="T65" fmla="*/ 470 h 488"/>
                <a:gd name="T66" fmla="*/ 248 w 462"/>
                <a:gd name="T67" fmla="*/ 470 h 488"/>
                <a:gd name="T68" fmla="*/ 267 w 462"/>
                <a:gd name="T69" fmla="*/ 425 h 488"/>
                <a:gd name="T70" fmla="*/ 311 w 462"/>
                <a:gd name="T71" fmla="*/ 408 h 488"/>
                <a:gd name="T72" fmla="*/ 355 w 462"/>
                <a:gd name="T73" fmla="*/ 434 h 488"/>
                <a:gd name="T74" fmla="*/ 373 w 462"/>
                <a:gd name="T75" fmla="*/ 417 h 488"/>
                <a:gd name="T76" fmla="*/ 373 w 462"/>
                <a:gd name="T77" fmla="*/ 372 h 488"/>
                <a:gd name="T78" fmla="*/ 399 w 462"/>
                <a:gd name="T79" fmla="*/ 337 h 488"/>
                <a:gd name="T80" fmla="*/ 443 w 462"/>
                <a:gd name="T81" fmla="*/ 328 h 488"/>
                <a:gd name="T82" fmla="*/ 443 w 462"/>
                <a:gd name="T83" fmla="*/ 301 h 488"/>
                <a:gd name="T84" fmla="*/ 257 w 462"/>
                <a:gd name="T85" fmla="*/ 346 h 488"/>
                <a:gd name="T86" fmla="*/ 257 w 462"/>
                <a:gd name="T87" fmla="*/ 346 h 488"/>
                <a:gd name="T88" fmla="*/ 204 w 462"/>
                <a:gd name="T89" fmla="*/ 346 h 488"/>
                <a:gd name="T90" fmla="*/ 204 w 462"/>
                <a:gd name="T91" fmla="*/ 292 h 488"/>
                <a:gd name="T92" fmla="*/ 257 w 462"/>
                <a:gd name="T93" fmla="*/ 292 h 488"/>
                <a:gd name="T94" fmla="*/ 257 w 462"/>
                <a:gd name="T95" fmla="*/ 346 h 488"/>
                <a:gd name="T96" fmla="*/ 257 w 462"/>
                <a:gd name="T97" fmla="*/ 266 h 488"/>
                <a:gd name="T98" fmla="*/ 257 w 462"/>
                <a:gd name="T99" fmla="*/ 266 h 488"/>
                <a:gd name="T100" fmla="*/ 204 w 462"/>
                <a:gd name="T101" fmla="*/ 266 h 488"/>
                <a:gd name="T102" fmla="*/ 204 w 462"/>
                <a:gd name="T103" fmla="*/ 133 h 488"/>
                <a:gd name="T104" fmla="*/ 257 w 462"/>
                <a:gd name="T105" fmla="*/ 133 h 488"/>
                <a:gd name="T106" fmla="*/ 257 w 462"/>
                <a:gd name="T107" fmla="*/ 26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2" h="488">
                  <a:moveTo>
                    <a:pt x="443" y="301"/>
                  </a:moveTo>
                  <a:lnTo>
                    <a:pt x="443" y="301"/>
                  </a:lnTo>
                  <a:cubicBezTo>
                    <a:pt x="408" y="266"/>
                    <a:pt x="408" y="266"/>
                    <a:pt x="408" y="266"/>
                  </a:cubicBezTo>
                  <a:cubicBezTo>
                    <a:pt x="390" y="248"/>
                    <a:pt x="390" y="230"/>
                    <a:pt x="408" y="221"/>
                  </a:cubicBezTo>
                  <a:cubicBezTo>
                    <a:pt x="443" y="186"/>
                    <a:pt x="443" y="186"/>
                    <a:pt x="443" y="186"/>
                  </a:cubicBezTo>
                  <a:cubicBezTo>
                    <a:pt x="461" y="168"/>
                    <a:pt x="452" y="160"/>
                    <a:pt x="443" y="160"/>
                  </a:cubicBezTo>
                  <a:cubicBezTo>
                    <a:pt x="381" y="151"/>
                    <a:pt x="381" y="151"/>
                    <a:pt x="381" y="151"/>
                  </a:cubicBezTo>
                  <a:cubicBezTo>
                    <a:pt x="364" y="151"/>
                    <a:pt x="355" y="142"/>
                    <a:pt x="364" y="124"/>
                  </a:cubicBezTo>
                  <a:cubicBezTo>
                    <a:pt x="390" y="36"/>
                    <a:pt x="390" y="36"/>
                    <a:pt x="390" y="36"/>
                  </a:cubicBezTo>
                  <a:cubicBezTo>
                    <a:pt x="399" y="27"/>
                    <a:pt x="390" y="17"/>
                    <a:pt x="381" y="27"/>
                  </a:cubicBezTo>
                  <a:cubicBezTo>
                    <a:pt x="311" y="71"/>
                    <a:pt x="311" y="71"/>
                    <a:pt x="311" y="71"/>
                  </a:cubicBezTo>
                  <a:cubicBezTo>
                    <a:pt x="292" y="80"/>
                    <a:pt x="275" y="71"/>
                    <a:pt x="267" y="53"/>
                  </a:cubicBezTo>
                  <a:cubicBezTo>
                    <a:pt x="248" y="17"/>
                    <a:pt x="248" y="17"/>
                    <a:pt x="248" y="17"/>
                  </a:cubicBezTo>
                  <a:cubicBezTo>
                    <a:pt x="239" y="0"/>
                    <a:pt x="222" y="0"/>
                    <a:pt x="213" y="17"/>
                  </a:cubicBezTo>
                  <a:cubicBezTo>
                    <a:pt x="195" y="53"/>
                    <a:pt x="195" y="53"/>
                    <a:pt x="195" y="53"/>
                  </a:cubicBezTo>
                  <a:cubicBezTo>
                    <a:pt x="186" y="71"/>
                    <a:pt x="169" y="71"/>
                    <a:pt x="151" y="71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98" y="45"/>
                    <a:pt x="80" y="53"/>
                    <a:pt x="89" y="71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9" y="124"/>
                    <a:pt x="80" y="142"/>
                    <a:pt x="63" y="142"/>
                  </a:cubicBezTo>
                  <a:cubicBezTo>
                    <a:pt x="18" y="160"/>
                    <a:pt x="18" y="160"/>
                    <a:pt x="18" y="160"/>
                  </a:cubicBezTo>
                  <a:cubicBezTo>
                    <a:pt x="9" y="160"/>
                    <a:pt x="0" y="168"/>
                    <a:pt x="18" y="186"/>
                  </a:cubicBezTo>
                  <a:cubicBezTo>
                    <a:pt x="63" y="221"/>
                    <a:pt x="63" y="221"/>
                    <a:pt x="63" y="221"/>
                  </a:cubicBezTo>
                  <a:cubicBezTo>
                    <a:pt x="71" y="230"/>
                    <a:pt x="71" y="248"/>
                    <a:pt x="63" y="266"/>
                  </a:cubicBezTo>
                  <a:cubicBezTo>
                    <a:pt x="18" y="301"/>
                    <a:pt x="18" y="301"/>
                    <a:pt x="18" y="301"/>
                  </a:cubicBezTo>
                  <a:cubicBezTo>
                    <a:pt x="0" y="311"/>
                    <a:pt x="9" y="319"/>
                    <a:pt x="27" y="319"/>
                  </a:cubicBezTo>
                  <a:cubicBezTo>
                    <a:pt x="71" y="328"/>
                    <a:pt x="71" y="328"/>
                    <a:pt x="71" y="328"/>
                  </a:cubicBezTo>
                  <a:cubicBezTo>
                    <a:pt x="89" y="328"/>
                    <a:pt x="98" y="346"/>
                    <a:pt x="98" y="364"/>
                  </a:cubicBezTo>
                  <a:cubicBezTo>
                    <a:pt x="71" y="443"/>
                    <a:pt x="71" y="443"/>
                    <a:pt x="71" y="443"/>
                  </a:cubicBezTo>
                  <a:cubicBezTo>
                    <a:pt x="63" y="461"/>
                    <a:pt x="71" y="461"/>
                    <a:pt x="89" y="461"/>
                  </a:cubicBezTo>
                  <a:cubicBezTo>
                    <a:pt x="142" y="425"/>
                    <a:pt x="142" y="425"/>
                    <a:pt x="142" y="425"/>
                  </a:cubicBezTo>
                  <a:cubicBezTo>
                    <a:pt x="160" y="417"/>
                    <a:pt x="177" y="417"/>
                    <a:pt x="186" y="434"/>
                  </a:cubicBezTo>
                  <a:cubicBezTo>
                    <a:pt x="213" y="470"/>
                    <a:pt x="213" y="470"/>
                    <a:pt x="213" y="470"/>
                  </a:cubicBezTo>
                  <a:cubicBezTo>
                    <a:pt x="222" y="487"/>
                    <a:pt x="239" y="478"/>
                    <a:pt x="248" y="470"/>
                  </a:cubicBezTo>
                  <a:cubicBezTo>
                    <a:pt x="267" y="425"/>
                    <a:pt x="267" y="425"/>
                    <a:pt x="267" y="425"/>
                  </a:cubicBezTo>
                  <a:cubicBezTo>
                    <a:pt x="275" y="408"/>
                    <a:pt x="292" y="408"/>
                    <a:pt x="311" y="408"/>
                  </a:cubicBezTo>
                  <a:cubicBezTo>
                    <a:pt x="355" y="434"/>
                    <a:pt x="355" y="434"/>
                    <a:pt x="355" y="434"/>
                  </a:cubicBezTo>
                  <a:cubicBezTo>
                    <a:pt x="364" y="443"/>
                    <a:pt x="381" y="434"/>
                    <a:pt x="373" y="417"/>
                  </a:cubicBezTo>
                  <a:cubicBezTo>
                    <a:pt x="373" y="372"/>
                    <a:pt x="373" y="372"/>
                    <a:pt x="373" y="372"/>
                  </a:cubicBezTo>
                  <a:cubicBezTo>
                    <a:pt x="373" y="364"/>
                    <a:pt x="390" y="346"/>
                    <a:pt x="399" y="337"/>
                  </a:cubicBezTo>
                  <a:cubicBezTo>
                    <a:pt x="443" y="328"/>
                    <a:pt x="443" y="328"/>
                    <a:pt x="443" y="328"/>
                  </a:cubicBezTo>
                  <a:cubicBezTo>
                    <a:pt x="452" y="319"/>
                    <a:pt x="461" y="311"/>
                    <a:pt x="443" y="301"/>
                  </a:cubicBezTo>
                  <a:close/>
                  <a:moveTo>
                    <a:pt x="257" y="346"/>
                  </a:moveTo>
                  <a:lnTo>
                    <a:pt x="257" y="346"/>
                  </a:lnTo>
                  <a:cubicBezTo>
                    <a:pt x="204" y="346"/>
                    <a:pt x="204" y="346"/>
                    <a:pt x="204" y="346"/>
                  </a:cubicBezTo>
                  <a:cubicBezTo>
                    <a:pt x="204" y="292"/>
                    <a:pt x="204" y="292"/>
                    <a:pt x="204" y="292"/>
                  </a:cubicBezTo>
                  <a:cubicBezTo>
                    <a:pt x="257" y="292"/>
                    <a:pt x="257" y="292"/>
                    <a:pt x="257" y="292"/>
                  </a:cubicBezTo>
                  <a:lnTo>
                    <a:pt x="257" y="346"/>
                  </a:lnTo>
                  <a:close/>
                  <a:moveTo>
                    <a:pt x="257" y="266"/>
                  </a:moveTo>
                  <a:lnTo>
                    <a:pt x="257" y="266"/>
                  </a:lnTo>
                  <a:cubicBezTo>
                    <a:pt x="204" y="266"/>
                    <a:pt x="204" y="266"/>
                    <a:pt x="204" y="266"/>
                  </a:cubicBezTo>
                  <a:cubicBezTo>
                    <a:pt x="204" y="133"/>
                    <a:pt x="204" y="133"/>
                    <a:pt x="204" y="133"/>
                  </a:cubicBezTo>
                  <a:cubicBezTo>
                    <a:pt x="257" y="133"/>
                    <a:pt x="257" y="133"/>
                    <a:pt x="257" y="133"/>
                  </a:cubicBezTo>
                  <a:lnTo>
                    <a:pt x="257" y="2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092190" y="1749425"/>
            <a:ext cx="859790" cy="862330"/>
            <a:chOff x="9594" y="2755"/>
            <a:chExt cx="1354" cy="1358"/>
          </a:xfrm>
        </p:grpSpPr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9594" y="2755"/>
              <a:ext cx="1355" cy="1358"/>
            </a:xfrm>
            <a:prstGeom prst="ellipse">
              <a:avLst/>
            </a:prstGeom>
            <a:solidFill>
              <a:srgbClr val="F9BDC4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ru-RU" altLang="en-US" sz="2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154"/>
            <p:cNvSpPr>
              <a:spLocks noChangeArrowheads="1"/>
            </p:cNvSpPr>
            <p:nvPr/>
          </p:nvSpPr>
          <p:spPr bwMode="auto">
            <a:xfrm>
              <a:off x="10059" y="3178"/>
              <a:ext cx="405" cy="550"/>
            </a:xfrm>
            <a:custGeom>
              <a:avLst/>
              <a:gdLst>
                <a:gd name="T0" fmla="*/ 346 w 355"/>
                <a:gd name="T1" fmla="*/ 132 h 487"/>
                <a:gd name="T2" fmla="*/ 346 w 355"/>
                <a:gd name="T3" fmla="*/ 132 h 487"/>
                <a:gd name="T4" fmla="*/ 116 w 355"/>
                <a:gd name="T5" fmla="*/ 17 h 487"/>
                <a:gd name="T6" fmla="*/ 9 w 355"/>
                <a:gd name="T7" fmla="*/ 53 h 487"/>
                <a:gd name="T8" fmla="*/ 0 w 355"/>
                <a:gd name="T9" fmla="*/ 79 h 487"/>
                <a:gd name="T10" fmla="*/ 9 w 355"/>
                <a:gd name="T11" fmla="*/ 345 h 487"/>
                <a:gd name="T12" fmla="*/ 18 w 355"/>
                <a:gd name="T13" fmla="*/ 363 h 487"/>
                <a:gd name="T14" fmla="*/ 222 w 355"/>
                <a:gd name="T15" fmla="*/ 486 h 487"/>
                <a:gd name="T16" fmla="*/ 231 w 355"/>
                <a:gd name="T17" fmla="*/ 486 h 487"/>
                <a:gd name="T18" fmla="*/ 240 w 355"/>
                <a:gd name="T19" fmla="*/ 486 h 487"/>
                <a:gd name="T20" fmla="*/ 248 w 355"/>
                <a:gd name="T21" fmla="*/ 478 h 487"/>
                <a:gd name="T22" fmla="*/ 248 w 355"/>
                <a:gd name="T23" fmla="*/ 203 h 487"/>
                <a:gd name="T24" fmla="*/ 240 w 355"/>
                <a:gd name="T25" fmla="*/ 185 h 487"/>
                <a:gd name="T26" fmla="*/ 44 w 355"/>
                <a:gd name="T27" fmla="*/ 70 h 487"/>
                <a:gd name="T28" fmla="*/ 71 w 355"/>
                <a:gd name="T29" fmla="*/ 53 h 487"/>
                <a:gd name="T30" fmla="*/ 107 w 355"/>
                <a:gd name="T31" fmla="*/ 44 h 487"/>
                <a:gd name="T32" fmla="*/ 301 w 355"/>
                <a:gd name="T33" fmla="*/ 150 h 487"/>
                <a:gd name="T34" fmla="*/ 310 w 355"/>
                <a:gd name="T35" fmla="*/ 159 h 487"/>
                <a:gd name="T36" fmla="*/ 310 w 355"/>
                <a:gd name="T37" fmla="*/ 425 h 487"/>
                <a:gd name="T38" fmla="*/ 328 w 355"/>
                <a:gd name="T39" fmla="*/ 442 h 487"/>
                <a:gd name="T40" fmla="*/ 354 w 355"/>
                <a:gd name="T41" fmla="*/ 425 h 487"/>
                <a:gd name="T42" fmla="*/ 354 w 355"/>
                <a:gd name="T43" fmla="*/ 141 h 487"/>
                <a:gd name="T44" fmla="*/ 346 w 355"/>
                <a:gd name="T45" fmla="*/ 132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5" h="487">
                  <a:moveTo>
                    <a:pt x="346" y="132"/>
                  </a:moveTo>
                  <a:lnTo>
                    <a:pt x="346" y="132"/>
                  </a:lnTo>
                  <a:cubicBezTo>
                    <a:pt x="116" y="17"/>
                    <a:pt x="116" y="17"/>
                    <a:pt x="116" y="17"/>
                  </a:cubicBezTo>
                  <a:cubicBezTo>
                    <a:pt x="89" y="0"/>
                    <a:pt x="27" y="25"/>
                    <a:pt x="9" y="53"/>
                  </a:cubicBezTo>
                  <a:cubicBezTo>
                    <a:pt x="0" y="70"/>
                    <a:pt x="0" y="79"/>
                    <a:pt x="0" y="79"/>
                  </a:cubicBezTo>
                  <a:cubicBezTo>
                    <a:pt x="9" y="345"/>
                    <a:pt x="9" y="345"/>
                    <a:pt x="9" y="345"/>
                  </a:cubicBezTo>
                  <a:cubicBezTo>
                    <a:pt x="9" y="345"/>
                    <a:pt x="18" y="354"/>
                    <a:pt x="18" y="363"/>
                  </a:cubicBezTo>
                  <a:cubicBezTo>
                    <a:pt x="36" y="363"/>
                    <a:pt x="222" y="486"/>
                    <a:pt x="222" y="486"/>
                  </a:cubicBezTo>
                  <a:cubicBezTo>
                    <a:pt x="231" y="486"/>
                    <a:pt x="231" y="486"/>
                    <a:pt x="231" y="486"/>
                  </a:cubicBezTo>
                  <a:cubicBezTo>
                    <a:pt x="240" y="486"/>
                    <a:pt x="240" y="486"/>
                    <a:pt x="240" y="486"/>
                  </a:cubicBezTo>
                  <a:cubicBezTo>
                    <a:pt x="248" y="486"/>
                    <a:pt x="248" y="478"/>
                    <a:pt x="248" y="478"/>
                  </a:cubicBezTo>
                  <a:cubicBezTo>
                    <a:pt x="248" y="203"/>
                    <a:pt x="248" y="203"/>
                    <a:pt x="248" y="203"/>
                  </a:cubicBezTo>
                  <a:cubicBezTo>
                    <a:pt x="248" y="194"/>
                    <a:pt x="248" y="194"/>
                    <a:pt x="240" y="185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53" y="61"/>
                    <a:pt x="71" y="53"/>
                  </a:cubicBezTo>
                  <a:cubicBezTo>
                    <a:pt x="89" y="44"/>
                    <a:pt x="97" y="44"/>
                    <a:pt x="107" y="44"/>
                  </a:cubicBezTo>
                  <a:cubicBezTo>
                    <a:pt x="107" y="44"/>
                    <a:pt x="293" y="150"/>
                    <a:pt x="301" y="150"/>
                  </a:cubicBezTo>
                  <a:cubicBezTo>
                    <a:pt x="310" y="159"/>
                    <a:pt x="310" y="159"/>
                    <a:pt x="310" y="159"/>
                  </a:cubicBezTo>
                  <a:cubicBezTo>
                    <a:pt x="310" y="168"/>
                    <a:pt x="310" y="425"/>
                    <a:pt x="310" y="425"/>
                  </a:cubicBezTo>
                  <a:cubicBezTo>
                    <a:pt x="310" y="433"/>
                    <a:pt x="319" y="442"/>
                    <a:pt x="328" y="442"/>
                  </a:cubicBezTo>
                  <a:cubicBezTo>
                    <a:pt x="337" y="442"/>
                    <a:pt x="354" y="433"/>
                    <a:pt x="354" y="425"/>
                  </a:cubicBezTo>
                  <a:cubicBezTo>
                    <a:pt x="354" y="141"/>
                    <a:pt x="354" y="141"/>
                    <a:pt x="354" y="141"/>
                  </a:cubicBezTo>
                  <a:lnTo>
                    <a:pt x="346" y="1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3" name="Content Placeholder 2"/>
          <p:cNvSpPr txBox="1"/>
          <p:nvPr/>
        </p:nvSpPr>
        <p:spPr>
          <a:xfrm>
            <a:off x="2315845" y="1760220"/>
            <a:ext cx="1790700" cy="2921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77384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44" name="Content Placeholder 2"/>
          <p:cNvSpPr txBox="1"/>
          <p:nvPr/>
        </p:nvSpPr>
        <p:spPr>
          <a:xfrm>
            <a:off x="2315845" y="2052320"/>
            <a:ext cx="3330575" cy="54864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45" name="Content Placeholder 2"/>
          <p:cNvSpPr txBox="1"/>
          <p:nvPr/>
        </p:nvSpPr>
        <p:spPr>
          <a:xfrm>
            <a:off x="7043420" y="1760220"/>
            <a:ext cx="1790700" cy="2921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77384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46" name="Content Placeholder 2"/>
          <p:cNvSpPr txBox="1"/>
          <p:nvPr/>
        </p:nvSpPr>
        <p:spPr>
          <a:xfrm>
            <a:off x="7043420" y="2052320"/>
            <a:ext cx="3330575" cy="54864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47" name="Content Placeholder 2"/>
          <p:cNvSpPr txBox="1"/>
          <p:nvPr/>
        </p:nvSpPr>
        <p:spPr>
          <a:xfrm>
            <a:off x="2315845" y="3316605"/>
            <a:ext cx="1790700" cy="2921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77384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48" name="Content Placeholder 2"/>
          <p:cNvSpPr txBox="1"/>
          <p:nvPr/>
        </p:nvSpPr>
        <p:spPr>
          <a:xfrm>
            <a:off x="2315845" y="3608705"/>
            <a:ext cx="3330575" cy="54864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49" name="Content Placeholder 2"/>
          <p:cNvSpPr txBox="1"/>
          <p:nvPr/>
        </p:nvSpPr>
        <p:spPr>
          <a:xfrm>
            <a:off x="7043420" y="3326130"/>
            <a:ext cx="1790700" cy="2921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77384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50" name="Content Placeholder 2"/>
          <p:cNvSpPr txBox="1"/>
          <p:nvPr/>
        </p:nvSpPr>
        <p:spPr>
          <a:xfrm>
            <a:off x="7043420" y="3618230"/>
            <a:ext cx="3330575" cy="54864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51" name="Content Placeholder 2"/>
          <p:cNvSpPr txBox="1"/>
          <p:nvPr/>
        </p:nvSpPr>
        <p:spPr>
          <a:xfrm>
            <a:off x="2315845" y="4883150"/>
            <a:ext cx="1790700" cy="2921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77384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99" name="Content Placeholder 2"/>
          <p:cNvSpPr txBox="1"/>
          <p:nvPr/>
        </p:nvSpPr>
        <p:spPr>
          <a:xfrm>
            <a:off x="2315845" y="5175250"/>
            <a:ext cx="3330575" cy="54864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00" name="Content Placeholder 2"/>
          <p:cNvSpPr txBox="1"/>
          <p:nvPr/>
        </p:nvSpPr>
        <p:spPr>
          <a:xfrm>
            <a:off x="7043420" y="4897755"/>
            <a:ext cx="1790700" cy="2921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77384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01" name="Content Placeholder 2"/>
          <p:cNvSpPr txBox="1"/>
          <p:nvPr/>
        </p:nvSpPr>
        <p:spPr>
          <a:xfrm>
            <a:off x="7043420" y="5189855"/>
            <a:ext cx="3330575" cy="54864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99" grpId="0"/>
      <p:bldP spid="100" grpId="0"/>
      <p:bldP spid="1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桃枝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680" y="-48260"/>
            <a:ext cx="2677160" cy="2629535"/>
          </a:xfrm>
          <a:prstGeom prst="rect">
            <a:avLst/>
          </a:prstGeom>
        </p:spPr>
      </p:pic>
      <p:pic>
        <p:nvPicPr>
          <p:cNvPr id="12" name="图片 11" descr="蝴蝶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235565" y="1133475"/>
            <a:ext cx="621665" cy="63119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327660" y="358775"/>
            <a:ext cx="3039745" cy="391160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353695" y="358775"/>
            <a:ext cx="364490" cy="396240"/>
            <a:chOff x="557" y="565"/>
            <a:chExt cx="574" cy="624"/>
          </a:xfrm>
        </p:grpSpPr>
        <p:sp>
          <p:nvSpPr>
            <p:cNvPr id="39" name="矩形 38"/>
            <p:cNvSpPr/>
            <p:nvPr/>
          </p:nvSpPr>
          <p:spPr>
            <a:xfrm>
              <a:off x="593" y="622"/>
              <a:ext cx="502" cy="502"/>
            </a:xfrm>
            <a:prstGeom prst="rect">
              <a:avLst/>
            </a:prstGeom>
            <a:solidFill>
              <a:srgbClr val="773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57" y="565"/>
              <a:ext cx="574" cy="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3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718185" y="370205"/>
            <a:ext cx="2499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单击此处输入标题文本</a:t>
            </a:r>
          </a:p>
        </p:txBody>
      </p:sp>
      <p:sp>
        <p:nvSpPr>
          <p:cNvPr id="2" name="矩形 1"/>
          <p:cNvSpPr/>
          <p:nvPr/>
        </p:nvSpPr>
        <p:spPr>
          <a:xfrm>
            <a:off x="1889760" y="1684093"/>
            <a:ext cx="2159726" cy="2758294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5016137" y="1684093"/>
            <a:ext cx="2159726" cy="2758294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142514" y="1684093"/>
            <a:ext cx="2159726" cy="2758294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76"/>
          <p:cNvSpPr txBox="1"/>
          <p:nvPr/>
        </p:nvSpPr>
        <p:spPr>
          <a:xfrm>
            <a:off x="2018125" y="4624705"/>
            <a:ext cx="1906270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600" b="1">
                <a:solidFill>
                  <a:srgbClr val="77384B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889760" y="5008245"/>
            <a:ext cx="215963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TextBox 76"/>
          <p:cNvSpPr txBox="1"/>
          <p:nvPr/>
        </p:nvSpPr>
        <p:spPr>
          <a:xfrm>
            <a:off x="5142230" y="4624705"/>
            <a:ext cx="1906270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600" b="1">
                <a:solidFill>
                  <a:srgbClr val="77384B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15865" y="5008245"/>
            <a:ext cx="215963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TextBox 76"/>
          <p:cNvSpPr txBox="1"/>
          <p:nvPr/>
        </p:nvSpPr>
        <p:spPr>
          <a:xfrm>
            <a:off x="8269605" y="4624705"/>
            <a:ext cx="1906270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600" b="1">
                <a:solidFill>
                  <a:srgbClr val="77384B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143240" y="5008245"/>
            <a:ext cx="215963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42" grpId="0"/>
      <p:bldP spid="2" grpId="0" animBg="1"/>
      <p:bldP spid="35" grpId="0" animBg="1"/>
      <p:bldP spid="3" grpId="0" animBg="1"/>
      <p:bldP spid="36" grpId="0"/>
      <p:bldP spid="37" grpId="0"/>
      <p:bldP spid="4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桃枝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680" y="-48260"/>
            <a:ext cx="2677160" cy="2629535"/>
          </a:xfrm>
          <a:prstGeom prst="rect">
            <a:avLst/>
          </a:prstGeom>
        </p:spPr>
      </p:pic>
      <p:pic>
        <p:nvPicPr>
          <p:cNvPr id="12" name="图片 11" descr="蝴蝶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235565" y="1133475"/>
            <a:ext cx="621665" cy="63119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327660" y="358775"/>
            <a:ext cx="3039745" cy="391160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353695" y="358775"/>
            <a:ext cx="364490" cy="398780"/>
            <a:chOff x="557" y="565"/>
            <a:chExt cx="574" cy="628"/>
          </a:xfrm>
        </p:grpSpPr>
        <p:sp>
          <p:nvSpPr>
            <p:cNvPr id="39" name="矩形 38"/>
            <p:cNvSpPr/>
            <p:nvPr/>
          </p:nvSpPr>
          <p:spPr>
            <a:xfrm>
              <a:off x="593" y="622"/>
              <a:ext cx="502" cy="502"/>
            </a:xfrm>
            <a:prstGeom prst="rect">
              <a:avLst/>
            </a:prstGeom>
            <a:solidFill>
              <a:srgbClr val="773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57" y="565"/>
              <a:ext cx="57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3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718185" y="370205"/>
            <a:ext cx="2499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单击此处输入标题文本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4727575" y="1684020"/>
            <a:ext cx="2694305" cy="4453890"/>
            <a:chOff x="7493" y="2652"/>
            <a:chExt cx="4243" cy="7014"/>
          </a:xfrm>
        </p:grpSpPr>
        <p:sp>
          <p:nvSpPr>
            <p:cNvPr id="8" name="Freeform 35"/>
            <p:cNvSpPr/>
            <p:nvPr/>
          </p:nvSpPr>
          <p:spPr bwMode="auto">
            <a:xfrm>
              <a:off x="10758" y="4692"/>
              <a:ext cx="978" cy="2018"/>
            </a:xfrm>
            <a:custGeom>
              <a:avLst/>
              <a:gdLst>
                <a:gd name="T0" fmla="*/ 54 w 66"/>
                <a:gd name="T1" fmla="*/ 2 h 138"/>
                <a:gd name="T2" fmla="*/ 33 w 66"/>
                <a:gd name="T3" fmla="*/ 75 h 138"/>
                <a:gd name="T4" fmla="*/ 33 w 66"/>
                <a:gd name="T5" fmla="*/ 76 h 138"/>
                <a:gd name="T6" fmla="*/ 15 w 66"/>
                <a:gd name="T7" fmla="*/ 111 h 138"/>
                <a:gd name="T8" fmla="*/ 13 w 66"/>
                <a:gd name="T9" fmla="*/ 115 h 138"/>
                <a:gd name="T10" fmla="*/ 0 w 66"/>
                <a:gd name="T11" fmla="*/ 138 h 138"/>
                <a:gd name="T12" fmla="*/ 14 w 66"/>
                <a:gd name="T13" fmla="*/ 138 h 138"/>
                <a:gd name="T14" fmla="*/ 23 w 66"/>
                <a:gd name="T15" fmla="*/ 121 h 138"/>
                <a:gd name="T16" fmla="*/ 25 w 66"/>
                <a:gd name="T17" fmla="*/ 117 h 138"/>
                <a:gd name="T18" fmla="*/ 43 w 66"/>
                <a:gd name="T19" fmla="*/ 81 h 138"/>
                <a:gd name="T20" fmla="*/ 66 w 66"/>
                <a:gd name="T21" fmla="*/ 2 h 138"/>
                <a:gd name="T22" fmla="*/ 66 w 66"/>
                <a:gd name="T23" fmla="*/ 0 h 138"/>
                <a:gd name="T24" fmla="*/ 54 w 66"/>
                <a:gd name="T25" fmla="*/ 0 h 138"/>
                <a:gd name="T26" fmla="*/ 54 w 66"/>
                <a:gd name="T27" fmla="*/ 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138">
                  <a:moveTo>
                    <a:pt x="54" y="2"/>
                  </a:moveTo>
                  <a:cubicBezTo>
                    <a:pt x="54" y="28"/>
                    <a:pt x="47" y="53"/>
                    <a:pt x="33" y="75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23" y="94"/>
                    <a:pt x="17" y="107"/>
                    <a:pt x="15" y="111"/>
                  </a:cubicBezTo>
                  <a:cubicBezTo>
                    <a:pt x="14" y="112"/>
                    <a:pt x="13" y="113"/>
                    <a:pt x="13" y="115"/>
                  </a:cubicBezTo>
                  <a:cubicBezTo>
                    <a:pt x="8" y="122"/>
                    <a:pt x="4" y="130"/>
                    <a:pt x="0" y="138"/>
                  </a:cubicBezTo>
                  <a:cubicBezTo>
                    <a:pt x="14" y="138"/>
                    <a:pt x="14" y="138"/>
                    <a:pt x="14" y="138"/>
                  </a:cubicBezTo>
                  <a:cubicBezTo>
                    <a:pt x="17" y="131"/>
                    <a:pt x="21" y="124"/>
                    <a:pt x="23" y="121"/>
                  </a:cubicBezTo>
                  <a:cubicBezTo>
                    <a:pt x="24" y="119"/>
                    <a:pt x="25" y="118"/>
                    <a:pt x="25" y="117"/>
                  </a:cubicBezTo>
                  <a:cubicBezTo>
                    <a:pt x="28" y="112"/>
                    <a:pt x="37" y="95"/>
                    <a:pt x="43" y="81"/>
                  </a:cubicBezTo>
                  <a:cubicBezTo>
                    <a:pt x="58" y="58"/>
                    <a:pt x="66" y="30"/>
                    <a:pt x="66" y="2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1"/>
                    <a:pt x="54" y="2"/>
                  </a:cubicBezTo>
                  <a:close/>
                </a:path>
              </a:pathLst>
            </a:custGeom>
            <a:solidFill>
              <a:srgbClr val="F9BDC4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7493" y="2652"/>
              <a:ext cx="4238" cy="7015"/>
              <a:chOff x="4676620" y="1743303"/>
              <a:chExt cx="2690981" cy="4454298"/>
            </a:xfrm>
            <a:solidFill>
              <a:srgbClr val="F9BDC4"/>
            </a:solidFill>
            <a:effectLst/>
          </p:grpSpPr>
          <p:sp>
            <p:nvSpPr>
              <p:cNvPr id="10" name="Freeform 22"/>
              <p:cNvSpPr/>
              <p:nvPr/>
            </p:nvSpPr>
            <p:spPr bwMode="auto">
              <a:xfrm>
                <a:off x="5999318" y="4319283"/>
                <a:ext cx="877828" cy="1878318"/>
              </a:xfrm>
              <a:custGeom>
                <a:avLst/>
                <a:gdLst>
                  <a:gd name="T0" fmla="*/ 82 w 96"/>
                  <a:gd name="T1" fmla="*/ 0 h 206"/>
                  <a:gd name="T2" fmla="*/ 74 w 96"/>
                  <a:gd name="T3" fmla="*/ 29 h 206"/>
                  <a:gd name="T4" fmla="*/ 71 w 96"/>
                  <a:gd name="T5" fmla="*/ 50 h 206"/>
                  <a:gd name="T6" fmla="*/ 57 w 96"/>
                  <a:gd name="T7" fmla="*/ 75 h 206"/>
                  <a:gd name="T8" fmla="*/ 57 w 96"/>
                  <a:gd name="T9" fmla="*/ 85 h 206"/>
                  <a:gd name="T10" fmla="*/ 52 w 96"/>
                  <a:gd name="T11" fmla="*/ 94 h 206"/>
                  <a:gd name="T12" fmla="*/ 55 w 96"/>
                  <a:gd name="T13" fmla="*/ 102 h 206"/>
                  <a:gd name="T14" fmla="*/ 56 w 96"/>
                  <a:gd name="T15" fmla="*/ 103 h 206"/>
                  <a:gd name="T16" fmla="*/ 56 w 96"/>
                  <a:gd name="T17" fmla="*/ 104 h 206"/>
                  <a:gd name="T18" fmla="*/ 52 w 96"/>
                  <a:gd name="T19" fmla="*/ 112 h 206"/>
                  <a:gd name="T20" fmla="*/ 55 w 96"/>
                  <a:gd name="T21" fmla="*/ 119 h 206"/>
                  <a:gd name="T22" fmla="*/ 56 w 96"/>
                  <a:gd name="T23" fmla="*/ 121 h 206"/>
                  <a:gd name="T24" fmla="*/ 56 w 96"/>
                  <a:gd name="T25" fmla="*/ 121 h 206"/>
                  <a:gd name="T26" fmla="*/ 52 w 96"/>
                  <a:gd name="T27" fmla="*/ 130 h 206"/>
                  <a:gd name="T28" fmla="*/ 55 w 96"/>
                  <a:gd name="T29" fmla="*/ 137 h 206"/>
                  <a:gd name="T30" fmla="*/ 56 w 96"/>
                  <a:gd name="T31" fmla="*/ 138 h 206"/>
                  <a:gd name="T32" fmla="*/ 55 w 96"/>
                  <a:gd name="T33" fmla="*/ 139 h 206"/>
                  <a:gd name="T34" fmla="*/ 52 w 96"/>
                  <a:gd name="T35" fmla="*/ 147 h 206"/>
                  <a:gd name="T36" fmla="*/ 55 w 96"/>
                  <a:gd name="T37" fmla="*/ 155 h 206"/>
                  <a:gd name="T38" fmla="*/ 57 w 96"/>
                  <a:gd name="T39" fmla="*/ 157 h 206"/>
                  <a:gd name="T40" fmla="*/ 57 w 96"/>
                  <a:gd name="T41" fmla="*/ 157 h 206"/>
                  <a:gd name="T42" fmla="*/ 20 w 96"/>
                  <a:gd name="T43" fmla="*/ 191 h 206"/>
                  <a:gd name="T44" fmla="*/ 20 w 96"/>
                  <a:gd name="T45" fmla="*/ 191 h 206"/>
                  <a:gd name="T46" fmla="*/ 1 w 96"/>
                  <a:gd name="T47" fmla="*/ 194 h 206"/>
                  <a:gd name="T48" fmla="*/ 1 w 96"/>
                  <a:gd name="T49" fmla="*/ 194 h 206"/>
                  <a:gd name="T50" fmla="*/ 0 w 96"/>
                  <a:gd name="T51" fmla="*/ 194 h 206"/>
                  <a:gd name="T52" fmla="*/ 0 w 96"/>
                  <a:gd name="T53" fmla="*/ 206 h 206"/>
                  <a:gd name="T54" fmla="*/ 1 w 96"/>
                  <a:gd name="T55" fmla="*/ 206 h 206"/>
                  <a:gd name="T56" fmla="*/ 1 w 96"/>
                  <a:gd name="T57" fmla="*/ 206 h 206"/>
                  <a:gd name="T58" fmla="*/ 29 w 96"/>
                  <a:gd name="T59" fmla="*/ 198 h 206"/>
                  <a:gd name="T60" fmla="*/ 66 w 96"/>
                  <a:gd name="T61" fmla="*/ 165 h 206"/>
                  <a:gd name="T62" fmla="*/ 71 w 96"/>
                  <a:gd name="T63" fmla="*/ 156 h 206"/>
                  <a:gd name="T64" fmla="*/ 67 w 96"/>
                  <a:gd name="T65" fmla="*/ 148 h 206"/>
                  <a:gd name="T66" fmla="*/ 69 w 96"/>
                  <a:gd name="T67" fmla="*/ 148 h 206"/>
                  <a:gd name="T68" fmla="*/ 69 w 96"/>
                  <a:gd name="T69" fmla="*/ 144 h 206"/>
                  <a:gd name="T70" fmla="*/ 70 w 96"/>
                  <a:gd name="T71" fmla="*/ 138 h 206"/>
                  <a:gd name="T72" fmla="*/ 69 w 96"/>
                  <a:gd name="T73" fmla="*/ 133 h 206"/>
                  <a:gd name="T74" fmla="*/ 69 w 96"/>
                  <a:gd name="T75" fmla="*/ 126 h 206"/>
                  <a:gd name="T76" fmla="*/ 71 w 96"/>
                  <a:gd name="T77" fmla="*/ 121 h 206"/>
                  <a:gd name="T78" fmla="*/ 67 w 96"/>
                  <a:gd name="T79" fmla="*/ 113 h 206"/>
                  <a:gd name="T80" fmla="*/ 69 w 96"/>
                  <a:gd name="T81" fmla="*/ 113 h 206"/>
                  <a:gd name="T82" fmla="*/ 69 w 96"/>
                  <a:gd name="T83" fmla="*/ 109 h 206"/>
                  <a:gd name="T84" fmla="*/ 71 w 96"/>
                  <a:gd name="T85" fmla="*/ 103 h 206"/>
                  <a:gd name="T86" fmla="*/ 67 w 96"/>
                  <a:gd name="T87" fmla="*/ 95 h 206"/>
                  <a:gd name="T88" fmla="*/ 69 w 96"/>
                  <a:gd name="T89" fmla="*/ 95 h 206"/>
                  <a:gd name="T90" fmla="*/ 69 w 96"/>
                  <a:gd name="T91" fmla="*/ 78 h 206"/>
                  <a:gd name="T92" fmla="*/ 82 w 96"/>
                  <a:gd name="T93" fmla="*/ 54 h 206"/>
                  <a:gd name="T94" fmla="*/ 83 w 96"/>
                  <a:gd name="T95" fmla="*/ 53 h 206"/>
                  <a:gd name="T96" fmla="*/ 86 w 96"/>
                  <a:gd name="T97" fmla="*/ 29 h 206"/>
                  <a:gd name="T98" fmla="*/ 86 w 96"/>
                  <a:gd name="T99" fmla="*/ 29 h 206"/>
                  <a:gd name="T100" fmla="*/ 86 w 96"/>
                  <a:gd name="T101" fmla="*/ 28 h 206"/>
                  <a:gd name="T102" fmla="*/ 96 w 96"/>
                  <a:gd name="T103" fmla="*/ 0 h 206"/>
                  <a:gd name="T104" fmla="*/ 82 w 96"/>
                  <a:gd name="T105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6" h="206">
                    <a:moveTo>
                      <a:pt x="82" y="0"/>
                    </a:moveTo>
                    <a:cubicBezTo>
                      <a:pt x="77" y="11"/>
                      <a:pt x="73" y="21"/>
                      <a:pt x="74" y="29"/>
                    </a:cubicBezTo>
                    <a:cubicBezTo>
                      <a:pt x="73" y="39"/>
                      <a:pt x="71" y="47"/>
                      <a:pt x="71" y="50"/>
                    </a:cubicBezTo>
                    <a:cubicBezTo>
                      <a:pt x="57" y="75"/>
                      <a:pt x="57" y="75"/>
                      <a:pt x="57" y="75"/>
                    </a:cubicBezTo>
                    <a:cubicBezTo>
                      <a:pt x="57" y="85"/>
                      <a:pt x="57" y="85"/>
                      <a:pt x="57" y="85"/>
                    </a:cubicBezTo>
                    <a:cubicBezTo>
                      <a:pt x="54" y="87"/>
                      <a:pt x="52" y="90"/>
                      <a:pt x="52" y="94"/>
                    </a:cubicBezTo>
                    <a:cubicBezTo>
                      <a:pt x="52" y="97"/>
                      <a:pt x="53" y="100"/>
                      <a:pt x="55" y="102"/>
                    </a:cubicBezTo>
                    <a:cubicBezTo>
                      <a:pt x="56" y="103"/>
                      <a:pt x="56" y="103"/>
                      <a:pt x="56" y="103"/>
                    </a:cubicBezTo>
                    <a:cubicBezTo>
                      <a:pt x="56" y="104"/>
                      <a:pt x="56" y="104"/>
                      <a:pt x="56" y="104"/>
                    </a:cubicBezTo>
                    <a:cubicBezTo>
                      <a:pt x="53" y="106"/>
                      <a:pt x="52" y="109"/>
                      <a:pt x="52" y="112"/>
                    </a:cubicBezTo>
                    <a:cubicBezTo>
                      <a:pt x="52" y="115"/>
                      <a:pt x="53" y="117"/>
                      <a:pt x="55" y="119"/>
                    </a:cubicBezTo>
                    <a:cubicBezTo>
                      <a:pt x="56" y="121"/>
                      <a:pt x="56" y="121"/>
                      <a:pt x="56" y="121"/>
                    </a:cubicBezTo>
                    <a:cubicBezTo>
                      <a:pt x="56" y="121"/>
                      <a:pt x="56" y="121"/>
                      <a:pt x="56" y="121"/>
                    </a:cubicBezTo>
                    <a:cubicBezTo>
                      <a:pt x="53" y="123"/>
                      <a:pt x="52" y="126"/>
                      <a:pt x="52" y="130"/>
                    </a:cubicBezTo>
                    <a:cubicBezTo>
                      <a:pt x="52" y="132"/>
                      <a:pt x="53" y="135"/>
                      <a:pt x="55" y="137"/>
                    </a:cubicBezTo>
                    <a:cubicBezTo>
                      <a:pt x="56" y="138"/>
                      <a:pt x="56" y="138"/>
                      <a:pt x="56" y="138"/>
                    </a:cubicBezTo>
                    <a:cubicBezTo>
                      <a:pt x="55" y="139"/>
                      <a:pt x="55" y="139"/>
                      <a:pt x="55" y="139"/>
                    </a:cubicBezTo>
                    <a:cubicBezTo>
                      <a:pt x="53" y="141"/>
                      <a:pt x="52" y="144"/>
                      <a:pt x="52" y="147"/>
                    </a:cubicBezTo>
                    <a:cubicBezTo>
                      <a:pt x="52" y="150"/>
                      <a:pt x="53" y="153"/>
                      <a:pt x="55" y="155"/>
                    </a:cubicBezTo>
                    <a:cubicBezTo>
                      <a:pt x="57" y="157"/>
                      <a:pt x="57" y="157"/>
                      <a:pt x="57" y="157"/>
                    </a:cubicBezTo>
                    <a:cubicBezTo>
                      <a:pt x="57" y="157"/>
                      <a:pt x="57" y="157"/>
                      <a:pt x="57" y="157"/>
                    </a:cubicBezTo>
                    <a:cubicBezTo>
                      <a:pt x="20" y="191"/>
                      <a:pt x="20" y="191"/>
                      <a:pt x="20" y="191"/>
                    </a:cubicBezTo>
                    <a:cubicBezTo>
                      <a:pt x="20" y="191"/>
                      <a:pt x="20" y="191"/>
                      <a:pt x="20" y="191"/>
                    </a:cubicBezTo>
                    <a:cubicBezTo>
                      <a:pt x="18" y="192"/>
                      <a:pt x="11" y="194"/>
                      <a:pt x="1" y="194"/>
                    </a:cubicBezTo>
                    <a:cubicBezTo>
                      <a:pt x="1" y="194"/>
                      <a:pt x="1" y="194"/>
                      <a:pt x="1" y="194"/>
                    </a:cubicBezTo>
                    <a:cubicBezTo>
                      <a:pt x="1" y="194"/>
                      <a:pt x="0" y="194"/>
                      <a:pt x="0" y="194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206"/>
                      <a:pt x="1" y="206"/>
                      <a:pt x="1" y="206"/>
                    </a:cubicBezTo>
                    <a:cubicBezTo>
                      <a:pt x="1" y="206"/>
                      <a:pt x="1" y="206"/>
                      <a:pt x="1" y="206"/>
                    </a:cubicBezTo>
                    <a:cubicBezTo>
                      <a:pt x="7" y="206"/>
                      <a:pt x="24" y="206"/>
                      <a:pt x="29" y="198"/>
                    </a:cubicBezTo>
                    <a:cubicBezTo>
                      <a:pt x="66" y="165"/>
                      <a:pt x="66" y="165"/>
                      <a:pt x="66" y="165"/>
                    </a:cubicBezTo>
                    <a:cubicBezTo>
                      <a:pt x="69" y="163"/>
                      <a:pt x="71" y="159"/>
                      <a:pt x="71" y="156"/>
                    </a:cubicBezTo>
                    <a:cubicBezTo>
                      <a:pt x="71" y="153"/>
                      <a:pt x="69" y="150"/>
                      <a:pt x="67" y="148"/>
                    </a:cubicBezTo>
                    <a:cubicBezTo>
                      <a:pt x="69" y="148"/>
                      <a:pt x="69" y="148"/>
                      <a:pt x="69" y="148"/>
                    </a:cubicBezTo>
                    <a:cubicBezTo>
                      <a:pt x="69" y="144"/>
                      <a:pt x="69" y="144"/>
                      <a:pt x="69" y="144"/>
                    </a:cubicBezTo>
                    <a:cubicBezTo>
                      <a:pt x="70" y="142"/>
                      <a:pt x="70" y="140"/>
                      <a:pt x="70" y="138"/>
                    </a:cubicBezTo>
                    <a:cubicBezTo>
                      <a:pt x="70" y="136"/>
                      <a:pt x="70" y="134"/>
                      <a:pt x="69" y="133"/>
                    </a:cubicBezTo>
                    <a:cubicBezTo>
                      <a:pt x="69" y="126"/>
                      <a:pt x="69" y="126"/>
                      <a:pt x="69" y="126"/>
                    </a:cubicBezTo>
                    <a:cubicBezTo>
                      <a:pt x="70" y="125"/>
                      <a:pt x="71" y="123"/>
                      <a:pt x="71" y="121"/>
                    </a:cubicBezTo>
                    <a:cubicBezTo>
                      <a:pt x="71" y="118"/>
                      <a:pt x="69" y="115"/>
                      <a:pt x="67" y="113"/>
                    </a:cubicBezTo>
                    <a:cubicBezTo>
                      <a:pt x="69" y="113"/>
                      <a:pt x="69" y="113"/>
                      <a:pt x="69" y="113"/>
                    </a:cubicBezTo>
                    <a:cubicBezTo>
                      <a:pt x="69" y="109"/>
                      <a:pt x="69" y="109"/>
                      <a:pt x="69" y="109"/>
                    </a:cubicBezTo>
                    <a:cubicBezTo>
                      <a:pt x="70" y="107"/>
                      <a:pt x="71" y="105"/>
                      <a:pt x="71" y="103"/>
                    </a:cubicBezTo>
                    <a:cubicBezTo>
                      <a:pt x="71" y="100"/>
                      <a:pt x="69" y="97"/>
                      <a:pt x="67" y="95"/>
                    </a:cubicBezTo>
                    <a:cubicBezTo>
                      <a:pt x="69" y="95"/>
                      <a:pt x="69" y="95"/>
                      <a:pt x="69" y="95"/>
                    </a:cubicBezTo>
                    <a:cubicBezTo>
                      <a:pt x="69" y="78"/>
                      <a:pt x="69" y="78"/>
                      <a:pt x="69" y="78"/>
                    </a:cubicBezTo>
                    <a:cubicBezTo>
                      <a:pt x="82" y="54"/>
                      <a:pt x="82" y="54"/>
                      <a:pt x="82" y="54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5" y="42"/>
                      <a:pt x="86" y="29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5" y="22"/>
                      <a:pt x="90" y="10"/>
                      <a:pt x="96" y="0"/>
                    </a:cubicBezTo>
                    <a:lnTo>
                      <a:pt x="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" name="Freeform 23"/>
              <p:cNvSpPr/>
              <p:nvPr/>
            </p:nvSpPr>
            <p:spPr bwMode="auto">
              <a:xfrm>
                <a:off x="5151950" y="4319283"/>
                <a:ext cx="862494" cy="1878318"/>
              </a:xfrm>
              <a:custGeom>
                <a:avLst/>
                <a:gdLst>
                  <a:gd name="T0" fmla="*/ 77 w 94"/>
                  <a:gd name="T1" fmla="*/ 191 h 206"/>
                  <a:gd name="T2" fmla="*/ 77 w 94"/>
                  <a:gd name="T3" fmla="*/ 191 h 206"/>
                  <a:gd name="T4" fmla="*/ 42 w 94"/>
                  <a:gd name="T5" fmla="*/ 160 h 206"/>
                  <a:gd name="T6" fmla="*/ 44 w 94"/>
                  <a:gd name="T7" fmla="*/ 153 h 206"/>
                  <a:gd name="T8" fmla="*/ 41 w 94"/>
                  <a:gd name="T9" fmla="*/ 146 h 206"/>
                  <a:gd name="T10" fmla="*/ 40 w 94"/>
                  <a:gd name="T11" fmla="*/ 145 h 206"/>
                  <a:gd name="T12" fmla="*/ 41 w 94"/>
                  <a:gd name="T13" fmla="*/ 144 h 206"/>
                  <a:gd name="T14" fmla="*/ 44 w 94"/>
                  <a:gd name="T15" fmla="*/ 136 h 206"/>
                  <a:gd name="T16" fmla="*/ 41 w 94"/>
                  <a:gd name="T17" fmla="*/ 128 h 206"/>
                  <a:gd name="T18" fmla="*/ 40 w 94"/>
                  <a:gd name="T19" fmla="*/ 127 h 206"/>
                  <a:gd name="T20" fmla="*/ 41 w 94"/>
                  <a:gd name="T21" fmla="*/ 126 h 206"/>
                  <a:gd name="T22" fmla="*/ 44 w 94"/>
                  <a:gd name="T23" fmla="*/ 118 h 206"/>
                  <a:gd name="T24" fmla="*/ 41 w 94"/>
                  <a:gd name="T25" fmla="*/ 110 h 206"/>
                  <a:gd name="T26" fmla="*/ 40 w 94"/>
                  <a:gd name="T27" fmla="*/ 109 h 206"/>
                  <a:gd name="T28" fmla="*/ 41 w 94"/>
                  <a:gd name="T29" fmla="*/ 109 h 206"/>
                  <a:gd name="T30" fmla="*/ 44 w 94"/>
                  <a:gd name="T31" fmla="*/ 101 h 206"/>
                  <a:gd name="T32" fmla="*/ 39 w 94"/>
                  <a:gd name="T33" fmla="*/ 91 h 206"/>
                  <a:gd name="T34" fmla="*/ 39 w 94"/>
                  <a:gd name="T35" fmla="*/ 74 h 206"/>
                  <a:gd name="T36" fmla="*/ 36 w 94"/>
                  <a:gd name="T37" fmla="*/ 72 h 206"/>
                  <a:gd name="T38" fmla="*/ 24 w 94"/>
                  <a:gd name="T39" fmla="*/ 51 h 206"/>
                  <a:gd name="T40" fmla="*/ 22 w 94"/>
                  <a:gd name="T41" fmla="*/ 29 h 206"/>
                  <a:gd name="T42" fmla="*/ 13 w 94"/>
                  <a:gd name="T43" fmla="*/ 0 h 206"/>
                  <a:gd name="T44" fmla="*/ 0 w 94"/>
                  <a:gd name="T45" fmla="*/ 0 h 206"/>
                  <a:gd name="T46" fmla="*/ 10 w 94"/>
                  <a:gd name="T47" fmla="*/ 28 h 206"/>
                  <a:gd name="T48" fmla="*/ 10 w 94"/>
                  <a:gd name="T49" fmla="*/ 29 h 206"/>
                  <a:gd name="T50" fmla="*/ 10 w 94"/>
                  <a:gd name="T51" fmla="*/ 29 h 206"/>
                  <a:gd name="T52" fmla="*/ 13 w 94"/>
                  <a:gd name="T53" fmla="*/ 53 h 206"/>
                  <a:gd name="T54" fmla="*/ 13 w 94"/>
                  <a:gd name="T55" fmla="*/ 54 h 206"/>
                  <a:gd name="T56" fmla="*/ 27 w 94"/>
                  <a:gd name="T57" fmla="*/ 80 h 206"/>
                  <a:gd name="T58" fmla="*/ 27 w 94"/>
                  <a:gd name="T59" fmla="*/ 104 h 206"/>
                  <a:gd name="T60" fmla="*/ 25 w 94"/>
                  <a:gd name="T61" fmla="*/ 109 h 206"/>
                  <a:gd name="T62" fmla="*/ 29 w 94"/>
                  <a:gd name="T63" fmla="*/ 117 h 206"/>
                  <a:gd name="T64" fmla="*/ 30 w 94"/>
                  <a:gd name="T65" fmla="*/ 118 h 206"/>
                  <a:gd name="T66" fmla="*/ 25 w 94"/>
                  <a:gd name="T67" fmla="*/ 127 h 206"/>
                  <a:gd name="T68" fmla="*/ 29 w 94"/>
                  <a:gd name="T69" fmla="*/ 135 h 206"/>
                  <a:gd name="T70" fmla="*/ 30 w 94"/>
                  <a:gd name="T71" fmla="*/ 136 h 206"/>
                  <a:gd name="T72" fmla="*/ 25 w 94"/>
                  <a:gd name="T73" fmla="*/ 145 h 206"/>
                  <a:gd name="T74" fmla="*/ 29 w 94"/>
                  <a:gd name="T75" fmla="*/ 153 h 206"/>
                  <a:gd name="T76" fmla="*/ 27 w 94"/>
                  <a:gd name="T77" fmla="*/ 153 h 206"/>
                  <a:gd name="T78" fmla="*/ 27 w 94"/>
                  <a:gd name="T79" fmla="*/ 162 h 206"/>
                  <a:gd name="T80" fmla="*/ 67 w 94"/>
                  <a:gd name="T81" fmla="*/ 198 h 206"/>
                  <a:gd name="T82" fmla="*/ 94 w 94"/>
                  <a:gd name="T83" fmla="*/ 206 h 206"/>
                  <a:gd name="T84" fmla="*/ 94 w 94"/>
                  <a:gd name="T85" fmla="*/ 194 h 206"/>
                  <a:gd name="T86" fmla="*/ 77 w 94"/>
                  <a:gd name="T87" fmla="*/ 19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4" h="206">
                    <a:moveTo>
                      <a:pt x="77" y="191"/>
                    </a:moveTo>
                    <a:cubicBezTo>
                      <a:pt x="77" y="191"/>
                      <a:pt x="77" y="191"/>
                      <a:pt x="77" y="191"/>
                    </a:cubicBezTo>
                    <a:cubicBezTo>
                      <a:pt x="42" y="160"/>
                      <a:pt x="42" y="160"/>
                      <a:pt x="42" y="160"/>
                    </a:cubicBezTo>
                    <a:cubicBezTo>
                      <a:pt x="43" y="158"/>
                      <a:pt x="44" y="156"/>
                      <a:pt x="44" y="153"/>
                    </a:cubicBezTo>
                    <a:cubicBezTo>
                      <a:pt x="44" y="150"/>
                      <a:pt x="43" y="148"/>
                      <a:pt x="41" y="146"/>
                    </a:cubicBezTo>
                    <a:cubicBezTo>
                      <a:pt x="40" y="145"/>
                      <a:pt x="40" y="145"/>
                      <a:pt x="40" y="145"/>
                    </a:cubicBezTo>
                    <a:cubicBezTo>
                      <a:pt x="41" y="144"/>
                      <a:pt x="41" y="144"/>
                      <a:pt x="41" y="144"/>
                    </a:cubicBezTo>
                    <a:cubicBezTo>
                      <a:pt x="43" y="142"/>
                      <a:pt x="44" y="139"/>
                      <a:pt x="44" y="136"/>
                    </a:cubicBezTo>
                    <a:cubicBezTo>
                      <a:pt x="44" y="133"/>
                      <a:pt x="43" y="130"/>
                      <a:pt x="41" y="128"/>
                    </a:cubicBezTo>
                    <a:cubicBezTo>
                      <a:pt x="40" y="127"/>
                      <a:pt x="40" y="127"/>
                      <a:pt x="40" y="127"/>
                    </a:cubicBezTo>
                    <a:cubicBezTo>
                      <a:pt x="41" y="126"/>
                      <a:pt x="41" y="126"/>
                      <a:pt x="41" y="126"/>
                    </a:cubicBezTo>
                    <a:cubicBezTo>
                      <a:pt x="43" y="124"/>
                      <a:pt x="44" y="121"/>
                      <a:pt x="44" y="118"/>
                    </a:cubicBezTo>
                    <a:cubicBezTo>
                      <a:pt x="44" y="115"/>
                      <a:pt x="43" y="112"/>
                      <a:pt x="41" y="110"/>
                    </a:cubicBezTo>
                    <a:cubicBezTo>
                      <a:pt x="40" y="109"/>
                      <a:pt x="40" y="109"/>
                      <a:pt x="40" y="109"/>
                    </a:cubicBezTo>
                    <a:cubicBezTo>
                      <a:pt x="41" y="109"/>
                      <a:pt x="41" y="109"/>
                      <a:pt x="41" y="109"/>
                    </a:cubicBezTo>
                    <a:cubicBezTo>
                      <a:pt x="43" y="106"/>
                      <a:pt x="44" y="104"/>
                      <a:pt x="44" y="101"/>
                    </a:cubicBezTo>
                    <a:cubicBezTo>
                      <a:pt x="44" y="97"/>
                      <a:pt x="42" y="93"/>
                      <a:pt x="39" y="91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30" y="68"/>
                      <a:pt x="26" y="55"/>
                      <a:pt x="24" y="51"/>
                    </a:cubicBezTo>
                    <a:cubicBezTo>
                      <a:pt x="24" y="49"/>
                      <a:pt x="23" y="40"/>
                      <a:pt x="22" y="29"/>
                    </a:cubicBezTo>
                    <a:cubicBezTo>
                      <a:pt x="22" y="21"/>
                      <a:pt x="18" y="11"/>
                      <a:pt x="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10"/>
                      <a:pt x="10" y="22"/>
                      <a:pt x="10" y="28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1" y="42"/>
                      <a:pt x="13" y="53"/>
                      <a:pt x="13" y="53"/>
                    </a:cubicBezTo>
                    <a:cubicBezTo>
                      <a:pt x="13" y="54"/>
                      <a:pt x="13" y="54"/>
                      <a:pt x="13" y="54"/>
                    </a:cubicBezTo>
                    <a:cubicBezTo>
                      <a:pt x="13" y="55"/>
                      <a:pt x="18" y="71"/>
                      <a:pt x="27" y="80"/>
                    </a:cubicBezTo>
                    <a:cubicBezTo>
                      <a:pt x="27" y="104"/>
                      <a:pt x="27" y="104"/>
                      <a:pt x="27" y="104"/>
                    </a:cubicBezTo>
                    <a:cubicBezTo>
                      <a:pt x="26" y="106"/>
                      <a:pt x="25" y="107"/>
                      <a:pt x="25" y="109"/>
                    </a:cubicBezTo>
                    <a:cubicBezTo>
                      <a:pt x="25" y="112"/>
                      <a:pt x="27" y="115"/>
                      <a:pt x="29" y="117"/>
                    </a:cubicBezTo>
                    <a:cubicBezTo>
                      <a:pt x="29" y="118"/>
                      <a:pt x="29" y="118"/>
                      <a:pt x="30" y="118"/>
                    </a:cubicBezTo>
                    <a:cubicBezTo>
                      <a:pt x="27" y="120"/>
                      <a:pt x="25" y="123"/>
                      <a:pt x="25" y="127"/>
                    </a:cubicBezTo>
                    <a:cubicBezTo>
                      <a:pt x="25" y="130"/>
                      <a:pt x="27" y="133"/>
                      <a:pt x="29" y="135"/>
                    </a:cubicBezTo>
                    <a:cubicBezTo>
                      <a:pt x="29" y="135"/>
                      <a:pt x="29" y="136"/>
                      <a:pt x="30" y="136"/>
                    </a:cubicBezTo>
                    <a:cubicBezTo>
                      <a:pt x="27" y="138"/>
                      <a:pt x="25" y="141"/>
                      <a:pt x="25" y="145"/>
                    </a:cubicBezTo>
                    <a:cubicBezTo>
                      <a:pt x="25" y="148"/>
                      <a:pt x="27" y="151"/>
                      <a:pt x="29" y="153"/>
                    </a:cubicBezTo>
                    <a:cubicBezTo>
                      <a:pt x="27" y="153"/>
                      <a:pt x="27" y="153"/>
                      <a:pt x="27" y="153"/>
                    </a:cubicBezTo>
                    <a:cubicBezTo>
                      <a:pt x="27" y="162"/>
                      <a:pt x="27" y="162"/>
                      <a:pt x="27" y="162"/>
                    </a:cubicBezTo>
                    <a:cubicBezTo>
                      <a:pt x="67" y="198"/>
                      <a:pt x="67" y="198"/>
                      <a:pt x="67" y="198"/>
                    </a:cubicBezTo>
                    <a:cubicBezTo>
                      <a:pt x="72" y="205"/>
                      <a:pt x="88" y="206"/>
                      <a:pt x="94" y="206"/>
                    </a:cubicBezTo>
                    <a:cubicBezTo>
                      <a:pt x="94" y="194"/>
                      <a:pt x="94" y="194"/>
                      <a:pt x="94" y="194"/>
                    </a:cubicBezTo>
                    <a:cubicBezTo>
                      <a:pt x="85" y="194"/>
                      <a:pt x="78" y="192"/>
                      <a:pt x="77" y="1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" name="Freeform 24"/>
              <p:cNvSpPr/>
              <p:nvPr/>
            </p:nvSpPr>
            <p:spPr bwMode="auto">
              <a:xfrm>
                <a:off x="4676620" y="3061959"/>
                <a:ext cx="594163" cy="1257323"/>
              </a:xfrm>
              <a:custGeom>
                <a:avLst/>
                <a:gdLst>
                  <a:gd name="T0" fmla="*/ 53 w 65"/>
                  <a:gd name="T1" fmla="*/ 115 h 138"/>
                  <a:gd name="T2" fmla="*/ 51 w 65"/>
                  <a:gd name="T3" fmla="*/ 111 h 138"/>
                  <a:gd name="T4" fmla="*/ 30 w 65"/>
                  <a:gd name="T5" fmla="*/ 70 h 138"/>
                  <a:gd name="T6" fmla="*/ 30 w 65"/>
                  <a:gd name="T7" fmla="*/ 70 h 138"/>
                  <a:gd name="T8" fmla="*/ 12 w 65"/>
                  <a:gd name="T9" fmla="*/ 2 h 138"/>
                  <a:gd name="T10" fmla="*/ 12 w 65"/>
                  <a:gd name="T11" fmla="*/ 0 h 138"/>
                  <a:gd name="T12" fmla="*/ 0 w 65"/>
                  <a:gd name="T13" fmla="*/ 0 h 138"/>
                  <a:gd name="T14" fmla="*/ 0 w 65"/>
                  <a:gd name="T15" fmla="*/ 2 h 138"/>
                  <a:gd name="T16" fmla="*/ 19 w 65"/>
                  <a:gd name="T17" fmla="*/ 76 h 138"/>
                  <a:gd name="T18" fmla="*/ 40 w 65"/>
                  <a:gd name="T19" fmla="*/ 117 h 138"/>
                  <a:gd name="T20" fmla="*/ 42 w 65"/>
                  <a:gd name="T21" fmla="*/ 121 h 138"/>
                  <a:gd name="T22" fmla="*/ 52 w 65"/>
                  <a:gd name="T23" fmla="*/ 138 h 138"/>
                  <a:gd name="T24" fmla="*/ 65 w 65"/>
                  <a:gd name="T25" fmla="*/ 138 h 138"/>
                  <a:gd name="T26" fmla="*/ 53 w 65"/>
                  <a:gd name="T27" fmla="*/ 115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5" h="138">
                    <a:moveTo>
                      <a:pt x="53" y="115"/>
                    </a:moveTo>
                    <a:cubicBezTo>
                      <a:pt x="52" y="113"/>
                      <a:pt x="51" y="112"/>
                      <a:pt x="51" y="111"/>
                    </a:cubicBezTo>
                    <a:cubicBezTo>
                      <a:pt x="47" y="105"/>
                      <a:pt x="36" y="83"/>
                      <a:pt x="30" y="70"/>
                    </a:cubicBezTo>
                    <a:cubicBezTo>
                      <a:pt x="30" y="70"/>
                      <a:pt x="30" y="70"/>
                      <a:pt x="30" y="70"/>
                    </a:cubicBezTo>
                    <a:cubicBezTo>
                      <a:pt x="18" y="49"/>
                      <a:pt x="12" y="26"/>
                      <a:pt x="12" y="2"/>
                    </a:cubicBezTo>
                    <a:cubicBezTo>
                      <a:pt x="12" y="1"/>
                      <a:pt x="12" y="0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8"/>
                      <a:pt x="7" y="54"/>
                      <a:pt x="19" y="76"/>
                    </a:cubicBezTo>
                    <a:cubicBezTo>
                      <a:pt x="26" y="89"/>
                      <a:pt x="37" y="111"/>
                      <a:pt x="40" y="117"/>
                    </a:cubicBezTo>
                    <a:cubicBezTo>
                      <a:pt x="41" y="118"/>
                      <a:pt x="41" y="119"/>
                      <a:pt x="42" y="121"/>
                    </a:cubicBezTo>
                    <a:cubicBezTo>
                      <a:pt x="44" y="124"/>
                      <a:pt x="48" y="131"/>
                      <a:pt x="52" y="138"/>
                    </a:cubicBezTo>
                    <a:cubicBezTo>
                      <a:pt x="65" y="138"/>
                      <a:pt x="65" y="138"/>
                      <a:pt x="65" y="138"/>
                    </a:cubicBezTo>
                    <a:cubicBezTo>
                      <a:pt x="61" y="130"/>
                      <a:pt x="57" y="122"/>
                      <a:pt x="53" y="1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" name="Freeform 25"/>
              <p:cNvSpPr/>
              <p:nvPr/>
            </p:nvSpPr>
            <p:spPr bwMode="auto">
              <a:xfrm>
                <a:off x="6014444" y="1743303"/>
                <a:ext cx="1353157" cy="1318656"/>
              </a:xfrm>
              <a:custGeom>
                <a:avLst/>
                <a:gdLst>
                  <a:gd name="T0" fmla="*/ 1 w 148"/>
                  <a:gd name="T1" fmla="*/ 12 h 145"/>
                  <a:gd name="T2" fmla="*/ 136 w 148"/>
                  <a:gd name="T3" fmla="*/ 145 h 145"/>
                  <a:gd name="T4" fmla="*/ 148 w 148"/>
                  <a:gd name="T5" fmla="*/ 145 h 145"/>
                  <a:gd name="T6" fmla="*/ 1 w 148"/>
                  <a:gd name="T7" fmla="*/ 0 h 145"/>
                  <a:gd name="T8" fmla="*/ 0 w 148"/>
                  <a:gd name="T9" fmla="*/ 0 h 145"/>
                  <a:gd name="T10" fmla="*/ 0 w 148"/>
                  <a:gd name="T11" fmla="*/ 12 h 145"/>
                  <a:gd name="T12" fmla="*/ 1 w 148"/>
                  <a:gd name="T13" fmla="*/ 1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8" h="145">
                    <a:moveTo>
                      <a:pt x="1" y="12"/>
                    </a:moveTo>
                    <a:cubicBezTo>
                      <a:pt x="75" y="12"/>
                      <a:pt x="135" y="71"/>
                      <a:pt x="136" y="145"/>
                    </a:cubicBezTo>
                    <a:cubicBezTo>
                      <a:pt x="148" y="145"/>
                      <a:pt x="148" y="145"/>
                      <a:pt x="148" y="145"/>
                    </a:cubicBezTo>
                    <a:cubicBezTo>
                      <a:pt x="147" y="64"/>
                      <a:pt x="8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2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" name="Freeform 27"/>
              <p:cNvSpPr/>
              <p:nvPr/>
            </p:nvSpPr>
            <p:spPr bwMode="auto">
              <a:xfrm>
                <a:off x="4676620" y="1743303"/>
                <a:ext cx="1337824" cy="1318656"/>
              </a:xfrm>
              <a:custGeom>
                <a:avLst/>
                <a:gdLst>
                  <a:gd name="T0" fmla="*/ 146 w 146"/>
                  <a:gd name="T1" fmla="*/ 12 h 145"/>
                  <a:gd name="T2" fmla="*/ 146 w 146"/>
                  <a:gd name="T3" fmla="*/ 0 h 145"/>
                  <a:gd name="T4" fmla="*/ 0 w 146"/>
                  <a:gd name="T5" fmla="*/ 145 h 145"/>
                  <a:gd name="T6" fmla="*/ 12 w 146"/>
                  <a:gd name="T7" fmla="*/ 145 h 145"/>
                  <a:gd name="T8" fmla="*/ 146 w 146"/>
                  <a:gd name="T9" fmla="*/ 1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145">
                    <a:moveTo>
                      <a:pt x="146" y="12"/>
                    </a:moveTo>
                    <a:cubicBezTo>
                      <a:pt x="146" y="0"/>
                      <a:pt x="146" y="0"/>
                      <a:pt x="146" y="0"/>
                    </a:cubicBezTo>
                    <a:cubicBezTo>
                      <a:pt x="66" y="0"/>
                      <a:pt x="1" y="65"/>
                      <a:pt x="0" y="145"/>
                    </a:cubicBezTo>
                    <a:cubicBezTo>
                      <a:pt x="12" y="145"/>
                      <a:pt x="12" y="145"/>
                      <a:pt x="12" y="145"/>
                    </a:cubicBezTo>
                    <a:cubicBezTo>
                      <a:pt x="13" y="71"/>
                      <a:pt x="73" y="12"/>
                      <a:pt x="146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4452620" y="2574290"/>
            <a:ext cx="575310" cy="575310"/>
            <a:chOff x="7012" y="4054"/>
            <a:chExt cx="906" cy="906"/>
          </a:xfrm>
        </p:grpSpPr>
        <p:grpSp>
          <p:nvGrpSpPr>
            <p:cNvPr id="22" name="组合 21"/>
            <p:cNvGrpSpPr/>
            <p:nvPr/>
          </p:nvGrpSpPr>
          <p:grpSpPr>
            <a:xfrm>
              <a:off x="7012" y="4054"/>
              <a:ext cx="906" cy="906"/>
              <a:chOff x="8173482" y="3250109"/>
              <a:chExt cx="729123" cy="729123"/>
            </a:xfrm>
            <a:solidFill>
              <a:srgbClr val="F9BDC4"/>
            </a:solidFill>
            <a:effectLst/>
          </p:grpSpPr>
          <p:sp>
            <p:nvSpPr>
              <p:cNvPr id="23" name="椭圆 22"/>
              <p:cNvSpPr>
                <a:spLocks noChangeAspect="1"/>
              </p:cNvSpPr>
              <p:nvPr/>
            </p:nvSpPr>
            <p:spPr>
              <a:xfrm>
                <a:off x="8184998" y="3261625"/>
                <a:ext cx="706090" cy="706090"/>
              </a:xfrm>
              <a:prstGeom prst="ellipse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endParaRPr>
              </a:p>
            </p:txBody>
          </p:sp>
          <p:sp>
            <p:nvSpPr>
              <p:cNvPr id="24" name="椭圆 23"/>
              <p:cNvSpPr>
                <a:spLocks noChangeAspect="1"/>
              </p:cNvSpPr>
              <p:nvPr/>
            </p:nvSpPr>
            <p:spPr>
              <a:xfrm>
                <a:off x="8173482" y="3250109"/>
                <a:ext cx="729123" cy="729123"/>
              </a:xfrm>
              <a:prstGeom prst="ellipse">
                <a:avLst/>
              </a:prstGeom>
              <a:grpFill/>
              <a:ln w="76200">
                <a:solidFill>
                  <a:schemeClr val="bg1"/>
                </a:solidFill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endParaRPr>
              </a:p>
            </p:txBody>
          </p:sp>
        </p:grpSp>
        <p:sp>
          <p:nvSpPr>
            <p:cNvPr id="28" name="KSO_Shape"/>
            <p:cNvSpPr>
              <a:spLocks noChangeAspect="1"/>
            </p:cNvSpPr>
            <p:nvPr/>
          </p:nvSpPr>
          <p:spPr>
            <a:xfrm>
              <a:off x="7217" y="4341"/>
              <a:ext cx="496" cy="332"/>
            </a:xfrm>
            <a:custGeom>
              <a:avLst/>
              <a:gdLst/>
              <a:ahLst/>
              <a:cxnLst/>
              <a:rect l="l" t="t" r="r" b="b"/>
              <a:pathLst>
                <a:path w="4974795" h="3320682">
                  <a:moveTo>
                    <a:pt x="1897867" y="1805825"/>
                  </a:moveTo>
                  <a:lnTo>
                    <a:pt x="2485737" y="2315734"/>
                  </a:lnTo>
                  <a:lnTo>
                    <a:pt x="3073607" y="1805825"/>
                  </a:lnTo>
                  <a:lnTo>
                    <a:pt x="4820061" y="3320682"/>
                  </a:lnTo>
                  <a:lnTo>
                    <a:pt x="151413" y="3320682"/>
                  </a:lnTo>
                  <a:close/>
                  <a:moveTo>
                    <a:pt x="0" y="159634"/>
                  </a:moveTo>
                  <a:lnTo>
                    <a:pt x="1788328" y="1710812"/>
                  </a:lnTo>
                  <a:lnTo>
                    <a:pt x="0" y="3261996"/>
                  </a:lnTo>
                  <a:close/>
                  <a:moveTo>
                    <a:pt x="4974795" y="156753"/>
                  </a:moveTo>
                  <a:lnTo>
                    <a:pt x="4974795" y="3264872"/>
                  </a:lnTo>
                  <a:lnTo>
                    <a:pt x="3183146" y="1710812"/>
                  </a:lnTo>
                  <a:close/>
                  <a:moveTo>
                    <a:pt x="35040" y="0"/>
                  </a:moveTo>
                  <a:lnTo>
                    <a:pt x="4936434" y="0"/>
                  </a:lnTo>
                  <a:lnTo>
                    <a:pt x="2485737" y="2125709"/>
                  </a:ln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045075" y="4027805"/>
            <a:ext cx="575310" cy="575310"/>
            <a:chOff x="7945" y="6343"/>
            <a:chExt cx="906" cy="906"/>
          </a:xfrm>
        </p:grpSpPr>
        <p:grpSp>
          <p:nvGrpSpPr>
            <p:cNvPr id="16" name="组合 15"/>
            <p:cNvGrpSpPr/>
            <p:nvPr/>
          </p:nvGrpSpPr>
          <p:grpSpPr>
            <a:xfrm>
              <a:off x="7945" y="6343"/>
              <a:ext cx="906" cy="906"/>
              <a:chOff x="8173482" y="3250109"/>
              <a:chExt cx="729123" cy="729123"/>
            </a:xfrm>
            <a:solidFill>
              <a:srgbClr val="F9BDC4"/>
            </a:solidFill>
            <a:effectLst/>
          </p:grpSpPr>
          <p:sp>
            <p:nvSpPr>
              <p:cNvPr id="17" name="椭圆 16"/>
              <p:cNvSpPr>
                <a:spLocks noChangeAspect="1"/>
              </p:cNvSpPr>
              <p:nvPr/>
            </p:nvSpPr>
            <p:spPr>
              <a:xfrm>
                <a:off x="8184998" y="3261625"/>
                <a:ext cx="706090" cy="706090"/>
              </a:xfrm>
              <a:prstGeom prst="ellipse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endParaRPr>
              </a:p>
            </p:txBody>
          </p:sp>
          <p:sp>
            <p:nvSpPr>
              <p:cNvPr id="18" name="椭圆 17"/>
              <p:cNvSpPr>
                <a:spLocks noChangeAspect="1"/>
              </p:cNvSpPr>
              <p:nvPr/>
            </p:nvSpPr>
            <p:spPr>
              <a:xfrm>
                <a:off x="8173482" y="3250109"/>
                <a:ext cx="729123" cy="729123"/>
              </a:xfrm>
              <a:prstGeom prst="ellipse">
                <a:avLst/>
              </a:prstGeom>
              <a:grpFill/>
              <a:ln w="76200">
                <a:solidFill>
                  <a:schemeClr val="bg1"/>
                </a:solidFill>
              </a:ln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endParaRPr>
              </a:p>
            </p:txBody>
          </p:sp>
        </p:grpSp>
        <p:sp>
          <p:nvSpPr>
            <p:cNvPr id="29" name="KSO_Shape"/>
            <p:cNvSpPr>
              <a:spLocks noChangeAspect="1"/>
            </p:cNvSpPr>
            <p:nvPr/>
          </p:nvSpPr>
          <p:spPr>
            <a:xfrm>
              <a:off x="8179" y="6586"/>
              <a:ext cx="438" cy="420"/>
            </a:xfrm>
            <a:custGeom>
              <a:avLst/>
              <a:gdLst/>
              <a:ahLst/>
              <a:cxnLst/>
              <a:rect l="l" t="t" r="r" b="b"/>
              <a:pathLst>
                <a:path w="1889279" h="1810503">
                  <a:moveTo>
                    <a:pt x="1408636" y="1462945"/>
                  </a:moveTo>
                  <a:cubicBezTo>
                    <a:pt x="1471912" y="1494489"/>
                    <a:pt x="1528819" y="1532588"/>
                    <a:pt x="1575786" y="1578162"/>
                  </a:cubicBezTo>
                  <a:cubicBezTo>
                    <a:pt x="1467281" y="1672800"/>
                    <a:pt x="1335058" y="1742507"/>
                    <a:pt x="1188886" y="1779443"/>
                  </a:cubicBezTo>
                  <a:cubicBezTo>
                    <a:pt x="1278166" y="1700386"/>
                    <a:pt x="1353810" y="1592053"/>
                    <a:pt x="1408636" y="1462945"/>
                  </a:cubicBezTo>
                  <a:close/>
                  <a:moveTo>
                    <a:pt x="494888" y="1445849"/>
                  </a:moveTo>
                  <a:cubicBezTo>
                    <a:pt x="556747" y="1590569"/>
                    <a:pt x="643865" y="1709702"/>
                    <a:pt x="747068" y="1790925"/>
                  </a:cubicBezTo>
                  <a:cubicBezTo>
                    <a:pt x="576321" y="1756303"/>
                    <a:pt x="422614" y="1677538"/>
                    <a:pt x="300900" y="1566189"/>
                  </a:cubicBezTo>
                  <a:cubicBezTo>
                    <a:pt x="355309" y="1517036"/>
                    <a:pt x="421005" y="1476420"/>
                    <a:pt x="494888" y="1445849"/>
                  </a:cubicBezTo>
                  <a:close/>
                  <a:moveTo>
                    <a:pt x="900586" y="1355871"/>
                  </a:moveTo>
                  <a:lnTo>
                    <a:pt x="900586" y="1808904"/>
                  </a:lnTo>
                  <a:lnTo>
                    <a:pt x="884222" y="1808113"/>
                  </a:lnTo>
                  <a:cubicBezTo>
                    <a:pt x="745280" y="1742581"/>
                    <a:pt x="627378" y="1604992"/>
                    <a:pt x="551037" y="1423344"/>
                  </a:cubicBezTo>
                  <a:cubicBezTo>
                    <a:pt x="655969" y="1381011"/>
                    <a:pt x="774745" y="1357337"/>
                    <a:pt x="900586" y="1355871"/>
                  </a:cubicBezTo>
                  <a:close/>
                  <a:moveTo>
                    <a:pt x="953521" y="1355186"/>
                  </a:moveTo>
                  <a:cubicBezTo>
                    <a:pt x="1099660" y="1356509"/>
                    <a:pt x="1236550" y="1386650"/>
                    <a:pt x="1354036" y="1440083"/>
                  </a:cubicBezTo>
                  <a:cubicBezTo>
                    <a:pt x="1283551" y="1605630"/>
                    <a:pt x="1178611" y="1734316"/>
                    <a:pt x="1054486" y="1804443"/>
                  </a:cubicBezTo>
                  <a:lnTo>
                    <a:pt x="953521" y="1810503"/>
                  </a:lnTo>
                  <a:close/>
                  <a:moveTo>
                    <a:pt x="1517159" y="931303"/>
                  </a:moveTo>
                  <a:lnTo>
                    <a:pt x="1889279" y="931303"/>
                  </a:lnTo>
                  <a:cubicBezTo>
                    <a:pt x="1883282" y="1167646"/>
                    <a:pt x="1781715" y="1381244"/>
                    <a:pt x="1618873" y="1536894"/>
                  </a:cubicBezTo>
                  <a:cubicBezTo>
                    <a:pt x="1566437" y="1485571"/>
                    <a:pt x="1502786" y="1442774"/>
                    <a:pt x="1431939" y="1407715"/>
                  </a:cubicBezTo>
                  <a:cubicBezTo>
                    <a:pt x="1485774" y="1266553"/>
                    <a:pt x="1516428" y="1104135"/>
                    <a:pt x="1517159" y="931303"/>
                  </a:cubicBezTo>
                  <a:close/>
                  <a:moveTo>
                    <a:pt x="953521" y="931303"/>
                  </a:moveTo>
                  <a:lnTo>
                    <a:pt x="1456842" y="931303"/>
                  </a:lnTo>
                  <a:cubicBezTo>
                    <a:pt x="1456123" y="1096196"/>
                    <a:pt x="1427268" y="1250986"/>
                    <a:pt x="1375819" y="1384691"/>
                  </a:cubicBezTo>
                  <a:cubicBezTo>
                    <a:pt x="1251537" y="1327928"/>
                    <a:pt x="1107288" y="1296191"/>
                    <a:pt x="953521" y="1294902"/>
                  </a:cubicBezTo>
                  <a:close/>
                  <a:moveTo>
                    <a:pt x="448568" y="931303"/>
                  </a:moveTo>
                  <a:lnTo>
                    <a:pt x="900586" y="931303"/>
                  </a:lnTo>
                  <a:lnTo>
                    <a:pt x="900586" y="1295603"/>
                  </a:lnTo>
                  <a:cubicBezTo>
                    <a:pt x="766605" y="1297053"/>
                    <a:pt x="640053" y="1322469"/>
                    <a:pt x="528061" y="1368046"/>
                  </a:cubicBezTo>
                  <a:cubicBezTo>
                    <a:pt x="478984" y="1238632"/>
                    <a:pt x="450499" y="1089843"/>
                    <a:pt x="448568" y="931303"/>
                  </a:cubicBezTo>
                  <a:close/>
                  <a:moveTo>
                    <a:pt x="0" y="931303"/>
                  </a:moveTo>
                  <a:lnTo>
                    <a:pt x="388264" y="931303"/>
                  </a:lnTo>
                  <a:cubicBezTo>
                    <a:pt x="390220" y="1097785"/>
                    <a:pt x="420532" y="1254193"/>
                    <a:pt x="473139" y="1390578"/>
                  </a:cubicBezTo>
                  <a:cubicBezTo>
                    <a:pt x="391203" y="1423988"/>
                    <a:pt x="318506" y="1469260"/>
                    <a:pt x="258353" y="1524144"/>
                  </a:cubicBezTo>
                  <a:cubicBezTo>
                    <a:pt x="102364" y="1370026"/>
                    <a:pt x="5849" y="1161456"/>
                    <a:pt x="0" y="931303"/>
                  </a:cubicBezTo>
                  <a:close/>
                  <a:moveTo>
                    <a:pt x="536834" y="421694"/>
                  </a:moveTo>
                  <a:cubicBezTo>
                    <a:pt x="646682" y="464986"/>
                    <a:pt x="770110" y="489176"/>
                    <a:pt x="900586" y="490537"/>
                  </a:cubicBezTo>
                  <a:lnTo>
                    <a:pt x="900586" y="875390"/>
                  </a:lnTo>
                  <a:lnTo>
                    <a:pt x="448805" y="875390"/>
                  </a:lnTo>
                  <a:cubicBezTo>
                    <a:pt x="451150" y="709592"/>
                    <a:pt x="482649" y="554587"/>
                    <a:pt x="536834" y="421694"/>
                  </a:cubicBezTo>
                  <a:close/>
                  <a:moveTo>
                    <a:pt x="1356131" y="409527"/>
                  </a:moveTo>
                  <a:cubicBezTo>
                    <a:pt x="1415590" y="544412"/>
                    <a:pt x="1451132" y="703874"/>
                    <a:pt x="1455052" y="875390"/>
                  </a:cubicBezTo>
                  <a:lnTo>
                    <a:pt x="953521" y="875390"/>
                  </a:lnTo>
                  <a:lnTo>
                    <a:pt x="953521" y="491238"/>
                  </a:lnTo>
                  <a:cubicBezTo>
                    <a:pt x="1099303" y="490092"/>
                    <a:pt x="1236528" y="461431"/>
                    <a:pt x="1356131" y="409527"/>
                  </a:cubicBezTo>
                  <a:close/>
                  <a:moveTo>
                    <a:pt x="271202" y="273767"/>
                  </a:moveTo>
                  <a:cubicBezTo>
                    <a:pt x="330895" y="324894"/>
                    <a:pt x="401533" y="367494"/>
                    <a:pt x="480768" y="398692"/>
                  </a:cubicBezTo>
                  <a:cubicBezTo>
                    <a:pt x="424147" y="539118"/>
                    <a:pt x="390867" y="701724"/>
                    <a:pt x="388496" y="875390"/>
                  </a:cubicBezTo>
                  <a:lnTo>
                    <a:pt x="238" y="875390"/>
                  </a:lnTo>
                  <a:cubicBezTo>
                    <a:pt x="7162" y="640451"/>
                    <a:pt x="108645" y="428248"/>
                    <a:pt x="271202" y="273767"/>
                  </a:cubicBezTo>
                  <a:close/>
                  <a:moveTo>
                    <a:pt x="1605567" y="261436"/>
                  </a:moveTo>
                  <a:cubicBezTo>
                    <a:pt x="1775300" y="417133"/>
                    <a:pt x="1881942" y="634296"/>
                    <a:pt x="1889035" y="875390"/>
                  </a:cubicBezTo>
                  <a:lnTo>
                    <a:pt x="1515364" y="875390"/>
                  </a:lnTo>
                  <a:cubicBezTo>
                    <a:pt x="1511419" y="696081"/>
                    <a:pt x="1474168" y="529014"/>
                    <a:pt x="1413107" y="386152"/>
                  </a:cubicBezTo>
                  <a:cubicBezTo>
                    <a:pt x="1485941" y="353453"/>
                    <a:pt x="1551126" y="311628"/>
                    <a:pt x="1605567" y="261436"/>
                  </a:cubicBezTo>
                  <a:close/>
                  <a:moveTo>
                    <a:pt x="748157" y="19413"/>
                  </a:moveTo>
                  <a:cubicBezTo>
                    <a:pt x="649482" y="96557"/>
                    <a:pt x="565491" y="208310"/>
                    <a:pt x="504779" y="344256"/>
                  </a:cubicBezTo>
                  <a:cubicBezTo>
                    <a:pt x="432706" y="315858"/>
                    <a:pt x="368354" y="277545"/>
                    <a:pt x="313920" y="231604"/>
                  </a:cubicBezTo>
                  <a:cubicBezTo>
                    <a:pt x="434240" y="127070"/>
                    <a:pt x="583275" y="52667"/>
                    <a:pt x="748157" y="19413"/>
                  </a:cubicBezTo>
                  <a:close/>
                  <a:moveTo>
                    <a:pt x="1137621" y="18543"/>
                  </a:moveTo>
                  <a:cubicBezTo>
                    <a:pt x="1297904" y="50310"/>
                    <a:pt x="1443338" y="120918"/>
                    <a:pt x="1562575" y="219802"/>
                  </a:cubicBezTo>
                  <a:cubicBezTo>
                    <a:pt x="1512842" y="265093"/>
                    <a:pt x="1453308" y="302843"/>
                    <a:pt x="1386970" y="332857"/>
                  </a:cubicBezTo>
                  <a:cubicBezTo>
                    <a:pt x="1323718" y="199817"/>
                    <a:pt x="1237626" y="91674"/>
                    <a:pt x="1137621" y="18543"/>
                  </a:cubicBezTo>
                  <a:close/>
                  <a:moveTo>
                    <a:pt x="900586" y="1702"/>
                  </a:moveTo>
                  <a:lnTo>
                    <a:pt x="900586" y="430269"/>
                  </a:lnTo>
                  <a:cubicBezTo>
                    <a:pt x="778345" y="428899"/>
                    <a:pt x="662774" y="406468"/>
                    <a:pt x="560047" y="366408"/>
                  </a:cubicBezTo>
                  <a:cubicBezTo>
                    <a:pt x="637783" y="193348"/>
                    <a:pt x="753999" y="63227"/>
                    <a:pt x="890213" y="2203"/>
                  </a:cubicBezTo>
                  <a:close/>
                  <a:moveTo>
                    <a:pt x="953521" y="0"/>
                  </a:moveTo>
                  <a:lnTo>
                    <a:pt x="981035" y="1330"/>
                  </a:lnTo>
                  <a:cubicBezTo>
                    <a:pt x="1124068" y="53565"/>
                    <a:pt x="1247786" y="180867"/>
                    <a:pt x="1332000" y="354889"/>
                  </a:cubicBezTo>
                  <a:cubicBezTo>
                    <a:pt x="1219743" y="403080"/>
                    <a:pt x="1090709" y="429800"/>
                    <a:pt x="953521" y="43095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138670" y="2503805"/>
            <a:ext cx="575310" cy="575310"/>
            <a:chOff x="11242" y="3943"/>
            <a:chExt cx="906" cy="906"/>
          </a:xfrm>
        </p:grpSpPr>
        <p:grpSp>
          <p:nvGrpSpPr>
            <p:cNvPr id="25" name="组合 24"/>
            <p:cNvGrpSpPr/>
            <p:nvPr/>
          </p:nvGrpSpPr>
          <p:grpSpPr>
            <a:xfrm>
              <a:off x="11242" y="3943"/>
              <a:ext cx="906" cy="906"/>
              <a:chOff x="8173482" y="3250109"/>
              <a:chExt cx="729123" cy="729123"/>
            </a:xfrm>
            <a:solidFill>
              <a:srgbClr val="F9BDC4"/>
            </a:solidFill>
            <a:effectLst/>
          </p:grpSpPr>
          <p:sp>
            <p:nvSpPr>
              <p:cNvPr id="26" name="椭圆 25"/>
              <p:cNvSpPr>
                <a:spLocks noChangeAspect="1"/>
              </p:cNvSpPr>
              <p:nvPr/>
            </p:nvSpPr>
            <p:spPr>
              <a:xfrm>
                <a:off x="8184998" y="3261625"/>
                <a:ext cx="706090" cy="706090"/>
              </a:xfrm>
              <a:prstGeom prst="ellipse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endParaRPr>
              </a:p>
            </p:txBody>
          </p:sp>
          <p:sp>
            <p:nvSpPr>
              <p:cNvPr id="27" name="椭圆 26"/>
              <p:cNvSpPr>
                <a:spLocks noChangeAspect="1"/>
              </p:cNvSpPr>
              <p:nvPr/>
            </p:nvSpPr>
            <p:spPr>
              <a:xfrm>
                <a:off x="8173482" y="3250109"/>
                <a:ext cx="729123" cy="729123"/>
              </a:xfrm>
              <a:prstGeom prst="ellipse">
                <a:avLst/>
              </a:prstGeom>
              <a:grpFill/>
              <a:ln w="76200">
                <a:solidFill>
                  <a:schemeClr val="bg1"/>
                </a:solidFill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endParaRPr>
              </a:p>
            </p:txBody>
          </p:sp>
        </p:grpSp>
        <p:sp>
          <p:nvSpPr>
            <p:cNvPr id="30" name="KSO_Shape"/>
            <p:cNvSpPr>
              <a:spLocks noChangeAspect="1"/>
            </p:cNvSpPr>
            <p:nvPr/>
          </p:nvSpPr>
          <p:spPr>
            <a:xfrm flipH="1">
              <a:off x="11498" y="4169"/>
              <a:ext cx="441" cy="406"/>
            </a:xfrm>
            <a:custGeom>
              <a:avLst/>
              <a:gdLst/>
              <a:ahLst/>
              <a:cxnLst/>
              <a:rect l="l" t="t" r="r" b="b"/>
              <a:pathLst>
                <a:path w="2922576" h="2692126">
                  <a:moveTo>
                    <a:pt x="553896" y="1279436"/>
                  </a:moveTo>
                  <a:cubicBezTo>
                    <a:pt x="792021" y="1473111"/>
                    <a:pt x="992046" y="1742986"/>
                    <a:pt x="1211121" y="1974761"/>
                  </a:cubicBezTo>
                  <a:lnTo>
                    <a:pt x="1201896" y="2431961"/>
                  </a:lnTo>
                  <a:cubicBezTo>
                    <a:pt x="947596" y="2384336"/>
                    <a:pt x="769796" y="2336711"/>
                    <a:pt x="639621" y="2117636"/>
                  </a:cubicBezTo>
                  <a:cubicBezTo>
                    <a:pt x="509446" y="1898561"/>
                    <a:pt x="582471" y="1558836"/>
                    <a:pt x="553896" y="1279436"/>
                  </a:cubicBezTo>
                  <a:close/>
                  <a:moveTo>
                    <a:pt x="1414250" y="349940"/>
                  </a:moveTo>
                  <a:lnTo>
                    <a:pt x="1576175" y="702365"/>
                  </a:lnTo>
                  <a:lnTo>
                    <a:pt x="1840671" y="351223"/>
                  </a:lnTo>
                  <a:cubicBezTo>
                    <a:pt x="1946050" y="474823"/>
                    <a:pt x="2011221" y="645739"/>
                    <a:pt x="2011221" y="834547"/>
                  </a:cubicBezTo>
                  <a:cubicBezTo>
                    <a:pt x="2019964" y="1198269"/>
                    <a:pt x="1873746" y="1469720"/>
                    <a:pt x="1527496" y="1508764"/>
                  </a:cubicBezTo>
                  <a:lnTo>
                    <a:pt x="1534971" y="2136686"/>
                  </a:lnTo>
                  <a:cubicBezTo>
                    <a:pt x="1804846" y="1854111"/>
                    <a:pt x="2036621" y="1552486"/>
                    <a:pt x="2344596" y="1288961"/>
                  </a:cubicBezTo>
                  <a:cubicBezTo>
                    <a:pt x="2347771" y="1504861"/>
                    <a:pt x="2350946" y="1939836"/>
                    <a:pt x="2192196" y="2193836"/>
                  </a:cubicBezTo>
                  <a:cubicBezTo>
                    <a:pt x="1995346" y="2466886"/>
                    <a:pt x="1623871" y="2444661"/>
                    <a:pt x="1344471" y="2441486"/>
                  </a:cubicBezTo>
                  <a:lnTo>
                    <a:pt x="1353780" y="1510652"/>
                  </a:lnTo>
                  <a:cubicBezTo>
                    <a:pt x="992542" y="1480514"/>
                    <a:pt x="840254" y="1205525"/>
                    <a:pt x="849171" y="834547"/>
                  </a:cubicBezTo>
                  <a:cubicBezTo>
                    <a:pt x="853745" y="644286"/>
                    <a:pt x="913894" y="479273"/>
                    <a:pt x="1011904" y="360081"/>
                  </a:cubicBezTo>
                  <a:lnTo>
                    <a:pt x="1014200" y="359465"/>
                  </a:lnTo>
                  <a:lnTo>
                    <a:pt x="1214225" y="683315"/>
                  </a:lnTo>
                  <a:close/>
                  <a:moveTo>
                    <a:pt x="480281" y="174535"/>
                  </a:moveTo>
                  <a:cubicBezTo>
                    <a:pt x="324175" y="174535"/>
                    <a:pt x="197626" y="319405"/>
                    <a:pt x="197626" y="498111"/>
                  </a:cubicBezTo>
                  <a:lnTo>
                    <a:pt x="197626" y="2194015"/>
                  </a:lnTo>
                  <a:cubicBezTo>
                    <a:pt x="197626" y="2372721"/>
                    <a:pt x="324175" y="2517591"/>
                    <a:pt x="480281" y="2517591"/>
                  </a:cubicBezTo>
                  <a:lnTo>
                    <a:pt x="2458598" y="2517591"/>
                  </a:lnTo>
                  <a:cubicBezTo>
                    <a:pt x="2614704" y="2517591"/>
                    <a:pt x="2741253" y="2372721"/>
                    <a:pt x="2741253" y="2194015"/>
                  </a:cubicBezTo>
                  <a:lnTo>
                    <a:pt x="2741253" y="498111"/>
                  </a:lnTo>
                  <a:cubicBezTo>
                    <a:pt x="2741253" y="319405"/>
                    <a:pt x="2614704" y="174535"/>
                    <a:pt x="2458598" y="174535"/>
                  </a:cubicBezTo>
                  <a:close/>
                  <a:moveTo>
                    <a:pt x="324765" y="0"/>
                  </a:moveTo>
                  <a:lnTo>
                    <a:pt x="2597811" y="0"/>
                  </a:lnTo>
                  <a:cubicBezTo>
                    <a:pt x="2777173" y="0"/>
                    <a:pt x="2922576" y="166453"/>
                    <a:pt x="2922576" y="371783"/>
                  </a:cubicBezTo>
                  <a:lnTo>
                    <a:pt x="2922576" y="2320344"/>
                  </a:lnTo>
                  <a:cubicBezTo>
                    <a:pt x="2922576" y="2525673"/>
                    <a:pt x="2777173" y="2692126"/>
                    <a:pt x="2597811" y="2692126"/>
                  </a:cubicBezTo>
                  <a:lnTo>
                    <a:pt x="324765" y="2692126"/>
                  </a:lnTo>
                  <a:cubicBezTo>
                    <a:pt x="145402" y="2692126"/>
                    <a:pt x="0" y="2525673"/>
                    <a:pt x="0" y="2320344"/>
                  </a:cubicBezTo>
                  <a:lnTo>
                    <a:pt x="0" y="371783"/>
                  </a:lnTo>
                  <a:cubicBezTo>
                    <a:pt x="0" y="166453"/>
                    <a:pt x="145402" y="0"/>
                    <a:pt x="324765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650990" y="3929380"/>
            <a:ext cx="575310" cy="575310"/>
            <a:chOff x="10474" y="6188"/>
            <a:chExt cx="906" cy="906"/>
          </a:xfrm>
        </p:grpSpPr>
        <p:grpSp>
          <p:nvGrpSpPr>
            <p:cNvPr id="19" name="组合 18"/>
            <p:cNvGrpSpPr/>
            <p:nvPr/>
          </p:nvGrpSpPr>
          <p:grpSpPr>
            <a:xfrm>
              <a:off x="10474" y="6188"/>
              <a:ext cx="906" cy="906"/>
              <a:chOff x="8173482" y="3250109"/>
              <a:chExt cx="729123" cy="729123"/>
            </a:xfrm>
            <a:solidFill>
              <a:srgbClr val="F9BDC4"/>
            </a:solidFill>
            <a:effectLst/>
          </p:grpSpPr>
          <p:sp>
            <p:nvSpPr>
              <p:cNvPr id="20" name="椭圆 19"/>
              <p:cNvSpPr>
                <a:spLocks noChangeAspect="1"/>
              </p:cNvSpPr>
              <p:nvPr/>
            </p:nvSpPr>
            <p:spPr>
              <a:xfrm>
                <a:off x="8184998" y="3261625"/>
                <a:ext cx="706090" cy="706090"/>
              </a:xfrm>
              <a:prstGeom prst="ellipse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endParaRPr>
              </a:p>
            </p:txBody>
          </p:sp>
          <p:sp>
            <p:nvSpPr>
              <p:cNvPr id="21" name="椭圆 20"/>
              <p:cNvSpPr>
                <a:spLocks noChangeAspect="1"/>
              </p:cNvSpPr>
              <p:nvPr/>
            </p:nvSpPr>
            <p:spPr>
              <a:xfrm>
                <a:off x="8173482" y="3250109"/>
                <a:ext cx="729123" cy="729123"/>
              </a:xfrm>
              <a:prstGeom prst="ellipse">
                <a:avLst/>
              </a:prstGeom>
              <a:grpFill/>
              <a:ln w="76200">
                <a:solidFill>
                  <a:schemeClr val="bg1"/>
                </a:solidFill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endParaRPr>
              </a:p>
            </p:txBody>
          </p:sp>
        </p:grpSp>
        <p:sp>
          <p:nvSpPr>
            <p:cNvPr id="32" name="KSO_Shape"/>
            <p:cNvSpPr>
              <a:spLocks noChangeAspect="1"/>
            </p:cNvSpPr>
            <p:nvPr/>
          </p:nvSpPr>
          <p:spPr>
            <a:xfrm>
              <a:off x="10639" y="6436"/>
              <a:ext cx="577" cy="410"/>
            </a:xfrm>
            <a:custGeom>
              <a:avLst/>
              <a:gdLst>
                <a:gd name="connsiteX0" fmla="*/ 236286 w 472572"/>
                <a:gd name="connsiteY0" fmla="*/ 238384 h 335351"/>
                <a:gd name="connsiteX1" fmla="*/ 297849 w 472572"/>
                <a:gd name="connsiteY1" fmla="*/ 277381 h 335351"/>
                <a:gd name="connsiteX2" fmla="*/ 236286 w 472572"/>
                <a:gd name="connsiteY2" fmla="*/ 335351 h 335351"/>
                <a:gd name="connsiteX3" fmla="*/ 174722 w 472572"/>
                <a:gd name="connsiteY3" fmla="*/ 277381 h 335351"/>
                <a:gd name="connsiteX4" fmla="*/ 236286 w 472572"/>
                <a:gd name="connsiteY4" fmla="*/ 238384 h 335351"/>
                <a:gd name="connsiteX5" fmla="*/ 236286 w 472572"/>
                <a:gd name="connsiteY5" fmla="*/ 153779 h 335351"/>
                <a:gd name="connsiteX6" fmla="*/ 360886 w 472572"/>
                <a:gd name="connsiteY6" fmla="*/ 218025 h 335351"/>
                <a:gd name="connsiteX7" fmla="*/ 331907 w 472572"/>
                <a:gd name="connsiteY7" fmla="*/ 245311 h 335351"/>
                <a:gd name="connsiteX8" fmla="*/ 236286 w 472572"/>
                <a:gd name="connsiteY8" fmla="*/ 193327 h 335351"/>
                <a:gd name="connsiteX9" fmla="*/ 140664 w 472572"/>
                <a:gd name="connsiteY9" fmla="*/ 245311 h 335351"/>
                <a:gd name="connsiteX10" fmla="*/ 111686 w 472572"/>
                <a:gd name="connsiteY10" fmla="*/ 218025 h 335351"/>
                <a:gd name="connsiteX11" fmla="*/ 236286 w 472572"/>
                <a:gd name="connsiteY11" fmla="*/ 153779 h 335351"/>
                <a:gd name="connsiteX12" fmla="*/ 236285 w 472572"/>
                <a:gd name="connsiteY12" fmla="*/ 72334 h 335351"/>
                <a:gd name="connsiteX13" fmla="*/ 420037 w 472572"/>
                <a:gd name="connsiteY13" fmla="*/ 162327 h 335351"/>
                <a:gd name="connsiteX14" fmla="*/ 389766 w 472572"/>
                <a:gd name="connsiteY14" fmla="*/ 190830 h 335351"/>
                <a:gd name="connsiteX15" fmla="*/ 236285 w 472572"/>
                <a:gd name="connsiteY15" fmla="*/ 114013 h 335351"/>
                <a:gd name="connsiteX16" fmla="*/ 82804 w 472572"/>
                <a:gd name="connsiteY16" fmla="*/ 190829 h 335351"/>
                <a:gd name="connsiteX17" fmla="*/ 52534 w 472572"/>
                <a:gd name="connsiteY17" fmla="*/ 162327 h 335351"/>
                <a:gd name="connsiteX18" fmla="*/ 236285 w 472572"/>
                <a:gd name="connsiteY18" fmla="*/ 72334 h 335351"/>
                <a:gd name="connsiteX19" fmla="*/ 236286 w 472572"/>
                <a:gd name="connsiteY19" fmla="*/ 0 h 335351"/>
                <a:gd name="connsiteX20" fmla="*/ 472572 w 472572"/>
                <a:gd name="connsiteY20" fmla="*/ 112859 h 335351"/>
                <a:gd name="connsiteX21" fmla="*/ 443240 w 472572"/>
                <a:gd name="connsiteY21" fmla="*/ 140479 h 335351"/>
                <a:gd name="connsiteX22" fmla="*/ 236286 w 472572"/>
                <a:gd name="connsiteY22" fmla="*/ 40387 h 335351"/>
                <a:gd name="connsiteX23" fmla="*/ 29332 w 472572"/>
                <a:gd name="connsiteY23" fmla="*/ 140479 h 335351"/>
                <a:gd name="connsiteX24" fmla="*/ 0 w 472572"/>
                <a:gd name="connsiteY24" fmla="*/ 112859 h 335351"/>
                <a:gd name="connsiteX25" fmla="*/ 236286 w 472572"/>
                <a:gd name="connsiteY25" fmla="*/ 0 h 33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72572" h="335351">
                  <a:moveTo>
                    <a:pt x="236286" y="238384"/>
                  </a:moveTo>
                  <a:cubicBezTo>
                    <a:pt x="263564" y="238384"/>
                    <a:pt x="287156" y="254165"/>
                    <a:pt x="297849" y="277381"/>
                  </a:cubicBezTo>
                  <a:lnTo>
                    <a:pt x="236286" y="335351"/>
                  </a:lnTo>
                  <a:lnTo>
                    <a:pt x="174722" y="277381"/>
                  </a:lnTo>
                  <a:cubicBezTo>
                    <a:pt x="185416" y="254165"/>
                    <a:pt x="209008" y="238384"/>
                    <a:pt x="236286" y="238384"/>
                  </a:cubicBezTo>
                  <a:close/>
                  <a:moveTo>
                    <a:pt x="236286" y="153779"/>
                  </a:moveTo>
                  <a:cubicBezTo>
                    <a:pt x="287723" y="153779"/>
                    <a:pt x="333263" y="179027"/>
                    <a:pt x="360886" y="218025"/>
                  </a:cubicBezTo>
                  <a:lnTo>
                    <a:pt x="331907" y="245311"/>
                  </a:lnTo>
                  <a:cubicBezTo>
                    <a:pt x="311651" y="213977"/>
                    <a:pt x="276380" y="193327"/>
                    <a:pt x="236286" y="193327"/>
                  </a:cubicBezTo>
                  <a:cubicBezTo>
                    <a:pt x="196191" y="193327"/>
                    <a:pt x="160920" y="213977"/>
                    <a:pt x="140664" y="245311"/>
                  </a:cubicBezTo>
                  <a:lnTo>
                    <a:pt x="111686" y="218025"/>
                  </a:lnTo>
                  <a:cubicBezTo>
                    <a:pt x="139308" y="179027"/>
                    <a:pt x="184848" y="153779"/>
                    <a:pt x="236286" y="153779"/>
                  </a:cubicBezTo>
                  <a:close/>
                  <a:moveTo>
                    <a:pt x="236285" y="72334"/>
                  </a:moveTo>
                  <a:cubicBezTo>
                    <a:pt x="311099" y="72334"/>
                    <a:pt x="377756" y="107256"/>
                    <a:pt x="420037" y="162327"/>
                  </a:cubicBezTo>
                  <a:lnTo>
                    <a:pt x="389766" y="190830"/>
                  </a:lnTo>
                  <a:cubicBezTo>
                    <a:pt x="354994" y="143968"/>
                    <a:pt x="299138" y="114013"/>
                    <a:pt x="236285" y="114013"/>
                  </a:cubicBezTo>
                  <a:cubicBezTo>
                    <a:pt x="173433" y="114013"/>
                    <a:pt x="117576" y="143967"/>
                    <a:pt x="82804" y="190829"/>
                  </a:cubicBezTo>
                  <a:lnTo>
                    <a:pt x="52534" y="162327"/>
                  </a:lnTo>
                  <a:cubicBezTo>
                    <a:pt x="94815" y="107256"/>
                    <a:pt x="161472" y="72334"/>
                    <a:pt x="236285" y="72334"/>
                  </a:cubicBezTo>
                  <a:close/>
                  <a:moveTo>
                    <a:pt x="236286" y="0"/>
                  </a:moveTo>
                  <a:cubicBezTo>
                    <a:pt x="331854" y="0"/>
                    <a:pt x="417244" y="43584"/>
                    <a:pt x="472572" y="112859"/>
                  </a:cubicBezTo>
                  <a:lnTo>
                    <a:pt x="443240" y="140479"/>
                  </a:lnTo>
                  <a:cubicBezTo>
                    <a:pt x="395198" y="79129"/>
                    <a:pt x="320266" y="40387"/>
                    <a:pt x="236286" y="40387"/>
                  </a:cubicBezTo>
                  <a:cubicBezTo>
                    <a:pt x="152305" y="40387"/>
                    <a:pt x="77373" y="79129"/>
                    <a:pt x="29332" y="140479"/>
                  </a:cubicBezTo>
                  <a:lnTo>
                    <a:pt x="0" y="112859"/>
                  </a:lnTo>
                  <a:cubicBezTo>
                    <a:pt x="55328" y="43584"/>
                    <a:pt x="140717" y="0"/>
                    <a:pt x="236286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</p:grpSp>
      <p:sp>
        <p:nvSpPr>
          <p:cNvPr id="33" name="Freeform 817"/>
          <p:cNvSpPr>
            <a:spLocks noEditPoints="1"/>
          </p:cNvSpPr>
          <p:nvPr/>
        </p:nvSpPr>
        <p:spPr bwMode="auto">
          <a:xfrm>
            <a:off x="5193750" y="2242624"/>
            <a:ext cx="1720680" cy="1720680"/>
          </a:xfrm>
          <a:custGeom>
            <a:avLst/>
            <a:gdLst>
              <a:gd name="T0" fmla="*/ 85 w 174"/>
              <a:gd name="T1" fmla="*/ 72 h 174"/>
              <a:gd name="T2" fmla="*/ 119 w 174"/>
              <a:gd name="T3" fmla="*/ 109 h 174"/>
              <a:gd name="T4" fmla="*/ 87 w 174"/>
              <a:gd name="T5" fmla="*/ 0 h 174"/>
              <a:gd name="T6" fmla="*/ 87 w 174"/>
              <a:gd name="T7" fmla="*/ 0 h 174"/>
              <a:gd name="T8" fmla="*/ 129 w 174"/>
              <a:gd name="T9" fmla="*/ 38 h 174"/>
              <a:gd name="T10" fmla="*/ 111 w 174"/>
              <a:gd name="T11" fmla="*/ 36 h 174"/>
              <a:gd name="T12" fmla="*/ 113 w 174"/>
              <a:gd name="T13" fmla="*/ 28 h 174"/>
              <a:gd name="T14" fmla="*/ 103 w 174"/>
              <a:gd name="T15" fmla="*/ 27 h 174"/>
              <a:gd name="T16" fmla="*/ 100 w 174"/>
              <a:gd name="T17" fmla="*/ 30 h 174"/>
              <a:gd name="T18" fmla="*/ 93 w 174"/>
              <a:gd name="T19" fmla="*/ 27 h 174"/>
              <a:gd name="T20" fmla="*/ 82 w 174"/>
              <a:gd name="T21" fmla="*/ 25 h 174"/>
              <a:gd name="T22" fmla="*/ 79 w 174"/>
              <a:gd name="T23" fmla="*/ 25 h 174"/>
              <a:gd name="T24" fmla="*/ 78 w 174"/>
              <a:gd name="T25" fmla="*/ 41 h 174"/>
              <a:gd name="T26" fmla="*/ 87 w 174"/>
              <a:gd name="T27" fmla="*/ 44 h 174"/>
              <a:gd name="T28" fmla="*/ 96 w 174"/>
              <a:gd name="T29" fmla="*/ 32 h 174"/>
              <a:gd name="T30" fmla="*/ 107 w 174"/>
              <a:gd name="T31" fmla="*/ 38 h 174"/>
              <a:gd name="T32" fmla="*/ 98 w 174"/>
              <a:gd name="T33" fmla="*/ 52 h 174"/>
              <a:gd name="T34" fmla="*/ 108 w 174"/>
              <a:gd name="T35" fmla="*/ 54 h 174"/>
              <a:gd name="T36" fmla="*/ 117 w 174"/>
              <a:gd name="T37" fmla="*/ 53 h 174"/>
              <a:gd name="T38" fmla="*/ 104 w 174"/>
              <a:gd name="T39" fmla="*/ 55 h 174"/>
              <a:gd name="T40" fmla="*/ 93 w 174"/>
              <a:gd name="T41" fmla="*/ 64 h 174"/>
              <a:gd name="T42" fmla="*/ 88 w 174"/>
              <a:gd name="T43" fmla="*/ 70 h 174"/>
              <a:gd name="T44" fmla="*/ 72 w 174"/>
              <a:gd name="T45" fmla="*/ 75 h 174"/>
              <a:gd name="T46" fmla="*/ 77 w 174"/>
              <a:gd name="T47" fmla="*/ 89 h 174"/>
              <a:gd name="T48" fmla="*/ 84 w 174"/>
              <a:gd name="T49" fmla="*/ 97 h 174"/>
              <a:gd name="T50" fmla="*/ 100 w 174"/>
              <a:gd name="T51" fmla="*/ 95 h 174"/>
              <a:gd name="T52" fmla="*/ 116 w 174"/>
              <a:gd name="T53" fmla="*/ 102 h 174"/>
              <a:gd name="T54" fmla="*/ 121 w 174"/>
              <a:gd name="T55" fmla="*/ 109 h 174"/>
              <a:gd name="T56" fmla="*/ 137 w 174"/>
              <a:gd name="T57" fmla="*/ 114 h 174"/>
              <a:gd name="T58" fmla="*/ 130 w 174"/>
              <a:gd name="T59" fmla="*/ 132 h 174"/>
              <a:gd name="T60" fmla="*/ 122 w 174"/>
              <a:gd name="T61" fmla="*/ 139 h 174"/>
              <a:gd name="T62" fmla="*/ 113 w 174"/>
              <a:gd name="T63" fmla="*/ 148 h 174"/>
              <a:gd name="T64" fmla="*/ 101 w 174"/>
              <a:gd name="T65" fmla="*/ 161 h 174"/>
              <a:gd name="T66" fmla="*/ 94 w 174"/>
              <a:gd name="T67" fmla="*/ 159 h 174"/>
              <a:gd name="T68" fmla="*/ 97 w 174"/>
              <a:gd name="T69" fmla="*/ 136 h 174"/>
              <a:gd name="T70" fmla="*/ 86 w 174"/>
              <a:gd name="T71" fmla="*/ 114 h 174"/>
              <a:gd name="T72" fmla="*/ 88 w 174"/>
              <a:gd name="T73" fmla="*/ 99 h 174"/>
              <a:gd name="T74" fmla="*/ 75 w 174"/>
              <a:gd name="T75" fmla="*/ 93 h 174"/>
              <a:gd name="T76" fmla="*/ 56 w 174"/>
              <a:gd name="T77" fmla="*/ 82 h 174"/>
              <a:gd name="T78" fmla="*/ 52 w 174"/>
              <a:gd name="T79" fmla="*/ 79 h 174"/>
              <a:gd name="T80" fmla="*/ 40 w 174"/>
              <a:gd name="T81" fmla="*/ 67 h 174"/>
              <a:gd name="T82" fmla="*/ 34 w 174"/>
              <a:gd name="T83" fmla="*/ 46 h 174"/>
              <a:gd name="T84" fmla="*/ 59 w 174"/>
              <a:gd name="T85" fmla="*/ 17 h 174"/>
              <a:gd name="T86" fmla="*/ 55 w 174"/>
              <a:gd name="T87" fmla="*/ 22 h 174"/>
              <a:gd name="T88" fmla="*/ 65 w 174"/>
              <a:gd name="T89" fmla="*/ 21 h 174"/>
              <a:gd name="T90" fmla="*/ 73 w 174"/>
              <a:gd name="T91" fmla="*/ 19 h 174"/>
              <a:gd name="T92" fmla="*/ 76 w 174"/>
              <a:gd name="T93" fmla="*/ 14 h 174"/>
              <a:gd name="T94" fmla="*/ 71 w 174"/>
              <a:gd name="T95" fmla="*/ 11 h 174"/>
              <a:gd name="T96" fmla="*/ 96 w 174"/>
              <a:gd name="T97" fmla="*/ 12 h 174"/>
              <a:gd name="T98" fmla="*/ 102 w 174"/>
              <a:gd name="T99" fmla="*/ 11 h 174"/>
              <a:gd name="T100" fmla="*/ 158 w 174"/>
              <a:gd name="T101" fmla="*/ 64 h 174"/>
              <a:gd name="T102" fmla="*/ 163 w 174"/>
              <a:gd name="T103" fmla="*/ 72 h 174"/>
              <a:gd name="T104" fmla="*/ 157 w 174"/>
              <a:gd name="T105" fmla="*/ 69 h 174"/>
              <a:gd name="T106" fmla="*/ 154 w 174"/>
              <a:gd name="T107" fmla="*/ 100 h 174"/>
              <a:gd name="T108" fmla="*/ 156 w 174"/>
              <a:gd name="T109" fmla="*/ 84 h 174"/>
              <a:gd name="T110" fmla="*/ 164 w 174"/>
              <a:gd name="T111" fmla="*/ 87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4" h="174">
                <a:moveTo>
                  <a:pt x="85" y="72"/>
                </a:moveTo>
                <a:cubicBezTo>
                  <a:pt x="85" y="72"/>
                  <a:pt x="85" y="72"/>
                  <a:pt x="85" y="72"/>
                </a:cubicBezTo>
                <a:cubicBezTo>
                  <a:pt x="85" y="72"/>
                  <a:pt x="85" y="72"/>
                  <a:pt x="85" y="72"/>
                </a:cubicBezTo>
                <a:cubicBezTo>
                  <a:pt x="85" y="72"/>
                  <a:pt x="85" y="72"/>
                  <a:pt x="85" y="72"/>
                </a:cubicBezTo>
                <a:close/>
                <a:moveTo>
                  <a:pt x="119" y="109"/>
                </a:moveTo>
                <a:cubicBezTo>
                  <a:pt x="119" y="109"/>
                  <a:pt x="119" y="109"/>
                  <a:pt x="119" y="109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119" y="109"/>
                  <a:pt x="119" y="109"/>
                  <a:pt x="119" y="109"/>
                </a:cubicBezTo>
                <a:close/>
                <a:moveTo>
                  <a:pt x="120" y="109"/>
                </a:moveTo>
                <a:cubicBezTo>
                  <a:pt x="119" y="109"/>
                  <a:pt x="119" y="109"/>
                  <a:pt x="119" y="109"/>
                </a:cubicBezTo>
                <a:cubicBezTo>
                  <a:pt x="119" y="109"/>
                  <a:pt x="119" y="109"/>
                  <a:pt x="120" y="109"/>
                </a:cubicBezTo>
                <a:close/>
                <a:moveTo>
                  <a:pt x="87" y="0"/>
                </a:moveTo>
                <a:cubicBezTo>
                  <a:pt x="39" y="0"/>
                  <a:pt x="0" y="39"/>
                  <a:pt x="0" y="87"/>
                </a:cubicBezTo>
                <a:cubicBezTo>
                  <a:pt x="0" y="135"/>
                  <a:pt x="39" y="174"/>
                  <a:pt x="87" y="174"/>
                </a:cubicBezTo>
                <a:cubicBezTo>
                  <a:pt x="135" y="174"/>
                  <a:pt x="174" y="135"/>
                  <a:pt x="174" y="87"/>
                </a:cubicBezTo>
                <a:cubicBezTo>
                  <a:pt x="174" y="39"/>
                  <a:pt x="135" y="0"/>
                  <a:pt x="87" y="0"/>
                </a:cubicBezTo>
                <a:close/>
                <a:moveTo>
                  <a:pt x="143" y="34"/>
                </a:moveTo>
                <a:cubicBezTo>
                  <a:pt x="140" y="34"/>
                  <a:pt x="138" y="34"/>
                  <a:pt x="135" y="36"/>
                </a:cubicBezTo>
                <a:cubicBezTo>
                  <a:pt x="134" y="36"/>
                  <a:pt x="134" y="37"/>
                  <a:pt x="132" y="37"/>
                </a:cubicBezTo>
                <a:cubicBezTo>
                  <a:pt x="131" y="38"/>
                  <a:pt x="130" y="37"/>
                  <a:pt x="129" y="38"/>
                </a:cubicBezTo>
                <a:cubicBezTo>
                  <a:pt x="125" y="39"/>
                  <a:pt x="126" y="48"/>
                  <a:pt x="120" y="46"/>
                </a:cubicBezTo>
                <a:cubicBezTo>
                  <a:pt x="118" y="46"/>
                  <a:pt x="116" y="43"/>
                  <a:pt x="115" y="41"/>
                </a:cubicBezTo>
                <a:cubicBezTo>
                  <a:pt x="114" y="39"/>
                  <a:pt x="112" y="38"/>
                  <a:pt x="113" y="36"/>
                </a:cubicBezTo>
                <a:cubicBezTo>
                  <a:pt x="113" y="36"/>
                  <a:pt x="112" y="36"/>
                  <a:pt x="111" y="36"/>
                </a:cubicBezTo>
                <a:cubicBezTo>
                  <a:pt x="112" y="34"/>
                  <a:pt x="115" y="34"/>
                  <a:pt x="116" y="33"/>
                </a:cubicBezTo>
                <a:cubicBezTo>
                  <a:pt x="117" y="31"/>
                  <a:pt x="112" y="31"/>
                  <a:pt x="111" y="30"/>
                </a:cubicBezTo>
                <a:cubicBezTo>
                  <a:pt x="113" y="29"/>
                  <a:pt x="113" y="31"/>
                  <a:pt x="115" y="31"/>
                </a:cubicBezTo>
                <a:cubicBezTo>
                  <a:pt x="116" y="30"/>
                  <a:pt x="114" y="28"/>
                  <a:pt x="113" y="28"/>
                </a:cubicBezTo>
                <a:cubicBezTo>
                  <a:pt x="113" y="28"/>
                  <a:pt x="108" y="30"/>
                  <a:pt x="111" y="27"/>
                </a:cubicBezTo>
                <a:cubicBezTo>
                  <a:pt x="107" y="25"/>
                  <a:pt x="104" y="22"/>
                  <a:pt x="100" y="20"/>
                </a:cubicBezTo>
                <a:cubicBezTo>
                  <a:pt x="100" y="23"/>
                  <a:pt x="105" y="24"/>
                  <a:pt x="107" y="25"/>
                </a:cubicBezTo>
                <a:cubicBezTo>
                  <a:pt x="106" y="26"/>
                  <a:pt x="105" y="28"/>
                  <a:pt x="103" y="27"/>
                </a:cubicBezTo>
                <a:cubicBezTo>
                  <a:pt x="102" y="27"/>
                  <a:pt x="103" y="25"/>
                  <a:pt x="101" y="25"/>
                </a:cubicBezTo>
                <a:cubicBezTo>
                  <a:pt x="100" y="28"/>
                  <a:pt x="104" y="27"/>
                  <a:pt x="104" y="29"/>
                </a:cubicBezTo>
                <a:cubicBezTo>
                  <a:pt x="104" y="31"/>
                  <a:pt x="103" y="30"/>
                  <a:pt x="102" y="30"/>
                </a:cubicBezTo>
                <a:cubicBezTo>
                  <a:pt x="102" y="30"/>
                  <a:pt x="100" y="29"/>
                  <a:pt x="100" y="30"/>
                </a:cubicBezTo>
                <a:cubicBezTo>
                  <a:pt x="100" y="31"/>
                  <a:pt x="102" y="30"/>
                  <a:pt x="103" y="32"/>
                </a:cubicBezTo>
                <a:cubicBezTo>
                  <a:pt x="100" y="32"/>
                  <a:pt x="99" y="31"/>
                  <a:pt x="96" y="29"/>
                </a:cubicBezTo>
                <a:cubicBezTo>
                  <a:pt x="94" y="28"/>
                  <a:pt x="93" y="28"/>
                  <a:pt x="90" y="28"/>
                </a:cubicBezTo>
                <a:cubicBezTo>
                  <a:pt x="90" y="28"/>
                  <a:pt x="92" y="27"/>
                  <a:pt x="93" y="27"/>
                </a:cubicBezTo>
                <a:cubicBezTo>
                  <a:pt x="93" y="26"/>
                  <a:pt x="95" y="25"/>
                  <a:pt x="95" y="24"/>
                </a:cubicBezTo>
                <a:cubicBezTo>
                  <a:pt x="95" y="23"/>
                  <a:pt x="95" y="23"/>
                  <a:pt x="93" y="22"/>
                </a:cubicBezTo>
                <a:cubicBezTo>
                  <a:pt x="92" y="21"/>
                  <a:pt x="90" y="19"/>
                  <a:pt x="89" y="19"/>
                </a:cubicBezTo>
                <a:cubicBezTo>
                  <a:pt x="83" y="18"/>
                  <a:pt x="87" y="24"/>
                  <a:pt x="82" y="25"/>
                </a:cubicBezTo>
                <a:cubicBezTo>
                  <a:pt x="82" y="25"/>
                  <a:pt x="83" y="25"/>
                  <a:pt x="83" y="25"/>
                </a:cubicBezTo>
                <a:cubicBezTo>
                  <a:pt x="82" y="25"/>
                  <a:pt x="82" y="25"/>
                  <a:pt x="82" y="25"/>
                </a:cubicBezTo>
                <a:cubicBezTo>
                  <a:pt x="82" y="25"/>
                  <a:pt x="82" y="25"/>
                  <a:pt x="82" y="25"/>
                </a:cubicBezTo>
                <a:cubicBezTo>
                  <a:pt x="81" y="25"/>
                  <a:pt x="79" y="25"/>
                  <a:pt x="79" y="25"/>
                </a:cubicBezTo>
                <a:cubicBezTo>
                  <a:pt x="78" y="26"/>
                  <a:pt x="78" y="27"/>
                  <a:pt x="78" y="28"/>
                </a:cubicBezTo>
                <a:cubicBezTo>
                  <a:pt x="77" y="29"/>
                  <a:pt x="75" y="29"/>
                  <a:pt x="74" y="30"/>
                </a:cubicBezTo>
                <a:cubicBezTo>
                  <a:pt x="73" y="31"/>
                  <a:pt x="71" y="32"/>
                  <a:pt x="70" y="34"/>
                </a:cubicBezTo>
                <a:cubicBezTo>
                  <a:pt x="68" y="38"/>
                  <a:pt x="75" y="39"/>
                  <a:pt x="78" y="41"/>
                </a:cubicBezTo>
                <a:cubicBezTo>
                  <a:pt x="80" y="41"/>
                  <a:pt x="84" y="42"/>
                  <a:pt x="84" y="43"/>
                </a:cubicBezTo>
                <a:cubicBezTo>
                  <a:pt x="85" y="44"/>
                  <a:pt x="83" y="46"/>
                  <a:pt x="85" y="47"/>
                </a:cubicBezTo>
                <a:cubicBezTo>
                  <a:pt x="86" y="47"/>
                  <a:pt x="87" y="47"/>
                  <a:pt x="88" y="46"/>
                </a:cubicBezTo>
                <a:cubicBezTo>
                  <a:pt x="89" y="45"/>
                  <a:pt x="88" y="45"/>
                  <a:pt x="87" y="44"/>
                </a:cubicBezTo>
                <a:cubicBezTo>
                  <a:pt x="87" y="42"/>
                  <a:pt x="88" y="43"/>
                  <a:pt x="89" y="42"/>
                </a:cubicBezTo>
                <a:cubicBezTo>
                  <a:pt x="91" y="40"/>
                  <a:pt x="90" y="40"/>
                  <a:pt x="90" y="37"/>
                </a:cubicBezTo>
                <a:cubicBezTo>
                  <a:pt x="89" y="36"/>
                  <a:pt x="88" y="33"/>
                  <a:pt x="89" y="32"/>
                </a:cubicBezTo>
                <a:cubicBezTo>
                  <a:pt x="91" y="30"/>
                  <a:pt x="94" y="32"/>
                  <a:pt x="96" y="32"/>
                </a:cubicBezTo>
                <a:cubicBezTo>
                  <a:pt x="97" y="33"/>
                  <a:pt x="98" y="35"/>
                  <a:pt x="99" y="36"/>
                </a:cubicBezTo>
                <a:cubicBezTo>
                  <a:pt x="99" y="36"/>
                  <a:pt x="100" y="37"/>
                  <a:pt x="101" y="37"/>
                </a:cubicBezTo>
                <a:cubicBezTo>
                  <a:pt x="103" y="37"/>
                  <a:pt x="102" y="36"/>
                  <a:pt x="103" y="35"/>
                </a:cubicBezTo>
                <a:cubicBezTo>
                  <a:pt x="105" y="33"/>
                  <a:pt x="106" y="36"/>
                  <a:pt x="107" y="38"/>
                </a:cubicBezTo>
                <a:cubicBezTo>
                  <a:pt x="108" y="40"/>
                  <a:pt x="108" y="41"/>
                  <a:pt x="110" y="42"/>
                </a:cubicBezTo>
                <a:cubicBezTo>
                  <a:pt x="111" y="42"/>
                  <a:pt x="114" y="45"/>
                  <a:pt x="113" y="46"/>
                </a:cubicBezTo>
                <a:cubicBezTo>
                  <a:pt x="113" y="47"/>
                  <a:pt x="110" y="48"/>
                  <a:pt x="109" y="49"/>
                </a:cubicBezTo>
                <a:cubicBezTo>
                  <a:pt x="105" y="50"/>
                  <a:pt x="99" y="47"/>
                  <a:pt x="98" y="52"/>
                </a:cubicBezTo>
                <a:cubicBezTo>
                  <a:pt x="99" y="52"/>
                  <a:pt x="103" y="49"/>
                  <a:pt x="104" y="50"/>
                </a:cubicBezTo>
                <a:cubicBezTo>
                  <a:pt x="105" y="51"/>
                  <a:pt x="104" y="52"/>
                  <a:pt x="104" y="53"/>
                </a:cubicBezTo>
                <a:cubicBezTo>
                  <a:pt x="105" y="55"/>
                  <a:pt x="106" y="54"/>
                  <a:pt x="108" y="53"/>
                </a:cubicBezTo>
                <a:cubicBezTo>
                  <a:pt x="108" y="54"/>
                  <a:pt x="108" y="54"/>
                  <a:pt x="108" y="54"/>
                </a:cubicBezTo>
                <a:cubicBezTo>
                  <a:pt x="110" y="53"/>
                  <a:pt x="110" y="53"/>
                  <a:pt x="111" y="51"/>
                </a:cubicBezTo>
                <a:cubicBezTo>
                  <a:pt x="111" y="50"/>
                  <a:pt x="112" y="49"/>
                  <a:pt x="112" y="48"/>
                </a:cubicBezTo>
                <a:cubicBezTo>
                  <a:pt x="114" y="47"/>
                  <a:pt x="114" y="48"/>
                  <a:pt x="115" y="49"/>
                </a:cubicBezTo>
                <a:cubicBezTo>
                  <a:pt x="115" y="49"/>
                  <a:pt x="118" y="53"/>
                  <a:pt x="117" y="53"/>
                </a:cubicBezTo>
                <a:cubicBezTo>
                  <a:pt x="114" y="52"/>
                  <a:pt x="111" y="52"/>
                  <a:pt x="109" y="54"/>
                </a:cubicBezTo>
                <a:cubicBezTo>
                  <a:pt x="107" y="55"/>
                  <a:pt x="106" y="56"/>
                  <a:pt x="104" y="57"/>
                </a:cubicBezTo>
                <a:cubicBezTo>
                  <a:pt x="104" y="57"/>
                  <a:pt x="101" y="57"/>
                  <a:pt x="101" y="57"/>
                </a:cubicBezTo>
                <a:cubicBezTo>
                  <a:pt x="102" y="56"/>
                  <a:pt x="104" y="55"/>
                  <a:pt x="104" y="55"/>
                </a:cubicBezTo>
                <a:cubicBezTo>
                  <a:pt x="102" y="54"/>
                  <a:pt x="101" y="55"/>
                  <a:pt x="99" y="57"/>
                </a:cubicBezTo>
                <a:cubicBezTo>
                  <a:pt x="98" y="57"/>
                  <a:pt x="97" y="59"/>
                  <a:pt x="96" y="60"/>
                </a:cubicBezTo>
                <a:cubicBezTo>
                  <a:pt x="95" y="60"/>
                  <a:pt x="94" y="61"/>
                  <a:pt x="94" y="61"/>
                </a:cubicBezTo>
                <a:cubicBezTo>
                  <a:pt x="93" y="62"/>
                  <a:pt x="93" y="63"/>
                  <a:pt x="93" y="64"/>
                </a:cubicBezTo>
                <a:cubicBezTo>
                  <a:pt x="92" y="64"/>
                  <a:pt x="91" y="64"/>
                  <a:pt x="91" y="64"/>
                </a:cubicBezTo>
                <a:cubicBezTo>
                  <a:pt x="90" y="65"/>
                  <a:pt x="91" y="66"/>
                  <a:pt x="91" y="67"/>
                </a:cubicBezTo>
                <a:cubicBezTo>
                  <a:pt x="91" y="68"/>
                  <a:pt x="88" y="69"/>
                  <a:pt x="88" y="70"/>
                </a:cubicBezTo>
                <a:cubicBezTo>
                  <a:pt x="88" y="70"/>
                  <a:pt x="88" y="70"/>
                  <a:pt x="88" y="70"/>
                </a:cubicBezTo>
                <a:cubicBezTo>
                  <a:pt x="87" y="70"/>
                  <a:pt x="86" y="71"/>
                  <a:pt x="85" y="72"/>
                </a:cubicBezTo>
                <a:cubicBezTo>
                  <a:pt x="86" y="74"/>
                  <a:pt x="87" y="77"/>
                  <a:pt x="86" y="78"/>
                </a:cubicBezTo>
                <a:cubicBezTo>
                  <a:pt x="85" y="81"/>
                  <a:pt x="84" y="76"/>
                  <a:pt x="83" y="75"/>
                </a:cubicBezTo>
                <a:cubicBezTo>
                  <a:pt x="81" y="72"/>
                  <a:pt x="76" y="74"/>
                  <a:pt x="72" y="75"/>
                </a:cubicBezTo>
                <a:cubicBezTo>
                  <a:pt x="68" y="75"/>
                  <a:pt x="64" y="80"/>
                  <a:pt x="67" y="85"/>
                </a:cubicBezTo>
                <a:cubicBezTo>
                  <a:pt x="68" y="87"/>
                  <a:pt x="70" y="88"/>
                  <a:pt x="72" y="87"/>
                </a:cubicBezTo>
                <a:cubicBezTo>
                  <a:pt x="75" y="87"/>
                  <a:pt x="75" y="84"/>
                  <a:pt x="77" y="84"/>
                </a:cubicBezTo>
                <a:cubicBezTo>
                  <a:pt x="81" y="84"/>
                  <a:pt x="77" y="87"/>
                  <a:pt x="77" y="89"/>
                </a:cubicBezTo>
                <a:cubicBezTo>
                  <a:pt x="77" y="90"/>
                  <a:pt x="77" y="90"/>
                  <a:pt x="79" y="90"/>
                </a:cubicBezTo>
                <a:cubicBezTo>
                  <a:pt x="80" y="91"/>
                  <a:pt x="81" y="90"/>
                  <a:pt x="82" y="91"/>
                </a:cubicBezTo>
                <a:cubicBezTo>
                  <a:pt x="82" y="91"/>
                  <a:pt x="82" y="93"/>
                  <a:pt x="83" y="92"/>
                </a:cubicBezTo>
                <a:cubicBezTo>
                  <a:pt x="82" y="93"/>
                  <a:pt x="82" y="96"/>
                  <a:pt x="84" y="97"/>
                </a:cubicBezTo>
                <a:cubicBezTo>
                  <a:pt x="85" y="98"/>
                  <a:pt x="87" y="97"/>
                  <a:pt x="89" y="98"/>
                </a:cubicBezTo>
                <a:cubicBezTo>
                  <a:pt x="92" y="99"/>
                  <a:pt x="90" y="98"/>
                  <a:pt x="93" y="96"/>
                </a:cubicBezTo>
                <a:cubicBezTo>
                  <a:pt x="95" y="95"/>
                  <a:pt x="95" y="96"/>
                  <a:pt x="97" y="96"/>
                </a:cubicBezTo>
                <a:cubicBezTo>
                  <a:pt x="98" y="96"/>
                  <a:pt x="98" y="95"/>
                  <a:pt x="100" y="95"/>
                </a:cubicBezTo>
                <a:cubicBezTo>
                  <a:pt x="101" y="95"/>
                  <a:pt x="101" y="96"/>
                  <a:pt x="103" y="97"/>
                </a:cubicBezTo>
                <a:cubicBezTo>
                  <a:pt x="103" y="97"/>
                  <a:pt x="104" y="96"/>
                  <a:pt x="105" y="96"/>
                </a:cubicBezTo>
                <a:cubicBezTo>
                  <a:pt x="107" y="97"/>
                  <a:pt x="109" y="98"/>
                  <a:pt x="111" y="100"/>
                </a:cubicBezTo>
                <a:cubicBezTo>
                  <a:pt x="113" y="101"/>
                  <a:pt x="114" y="101"/>
                  <a:pt x="116" y="102"/>
                </a:cubicBezTo>
                <a:cubicBezTo>
                  <a:pt x="118" y="102"/>
                  <a:pt x="120" y="104"/>
                  <a:pt x="120" y="106"/>
                </a:cubicBezTo>
                <a:cubicBezTo>
                  <a:pt x="120" y="106"/>
                  <a:pt x="119" y="108"/>
                  <a:pt x="119" y="109"/>
                </a:cubicBezTo>
                <a:cubicBezTo>
                  <a:pt x="119" y="109"/>
                  <a:pt x="122" y="108"/>
                  <a:pt x="123" y="108"/>
                </a:cubicBezTo>
                <a:cubicBezTo>
                  <a:pt x="122" y="109"/>
                  <a:pt x="121" y="110"/>
                  <a:pt x="121" y="109"/>
                </a:cubicBezTo>
                <a:cubicBezTo>
                  <a:pt x="121" y="110"/>
                  <a:pt x="122" y="110"/>
                  <a:pt x="122" y="111"/>
                </a:cubicBezTo>
                <a:cubicBezTo>
                  <a:pt x="123" y="108"/>
                  <a:pt x="125" y="109"/>
                  <a:pt x="126" y="110"/>
                </a:cubicBezTo>
                <a:cubicBezTo>
                  <a:pt x="128" y="111"/>
                  <a:pt x="130" y="111"/>
                  <a:pt x="132" y="111"/>
                </a:cubicBezTo>
                <a:cubicBezTo>
                  <a:pt x="133" y="112"/>
                  <a:pt x="136" y="113"/>
                  <a:pt x="137" y="114"/>
                </a:cubicBezTo>
                <a:cubicBezTo>
                  <a:pt x="138" y="115"/>
                  <a:pt x="138" y="117"/>
                  <a:pt x="137" y="119"/>
                </a:cubicBezTo>
                <a:cubicBezTo>
                  <a:pt x="135" y="121"/>
                  <a:pt x="134" y="121"/>
                  <a:pt x="133" y="123"/>
                </a:cubicBezTo>
                <a:cubicBezTo>
                  <a:pt x="132" y="125"/>
                  <a:pt x="133" y="127"/>
                  <a:pt x="132" y="129"/>
                </a:cubicBezTo>
                <a:cubicBezTo>
                  <a:pt x="132" y="131"/>
                  <a:pt x="131" y="130"/>
                  <a:pt x="130" y="132"/>
                </a:cubicBezTo>
                <a:cubicBezTo>
                  <a:pt x="128" y="133"/>
                  <a:pt x="130" y="133"/>
                  <a:pt x="128" y="134"/>
                </a:cubicBezTo>
                <a:cubicBezTo>
                  <a:pt x="126" y="135"/>
                  <a:pt x="124" y="134"/>
                  <a:pt x="123" y="137"/>
                </a:cubicBezTo>
                <a:cubicBezTo>
                  <a:pt x="123" y="136"/>
                  <a:pt x="123" y="136"/>
                  <a:pt x="123" y="136"/>
                </a:cubicBezTo>
                <a:cubicBezTo>
                  <a:pt x="123" y="137"/>
                  <a:pt x="122" y="138"/>
                  <a:pt x="122" y="139"/>
                </a:cubicBezTo>
                <a:cubicBezTo>
                  <a:pt x="121" y="140"/>
                  <a:pt x="121" y="141"/>
                  <a:pt x="120" y="142"/>
                </a:cubicBezTo>
                <a:cubicBezTo>
                  <a:pt x="119" y="143"/>
                  <a:pt x="115" y="148"/>
                  <a:pt x="115" y="147"/>
                </a:cubicBezTo>
                <a:cubicBezTo>
                  <a:pt x="115" y="147"/>
                  <a:pt x="112" y="148"/>
                  <a:pt x="112" y="147"/>
                </a:cubicBezTo>
                <a:cubicBezTo>
                  <a:pt x="112" y="148"/>
                  <a:pt x="112" y="148"/>
                  <a:pt x="113" y="148"/>
                </a:cubicBezTo>
                <a:cubicBezTo>
                  <a:pt x="112" y="152"/>
                  <a:pt x="110" y="153"/>
                  <a:pt x="106" y="153"/>
                </a:cubicBezTo>
                <a:cubicBezTo>
                  <a:pt x="107" y="155"/>
                  <a:pt x="105" y="154"/>
                  <a:pt x="104" y="155"/>
                </a:cubicBezTo>
                <a:cubicBezTo>
                  <a:pt x="103" y="156"/>
                  <a:pt x="103" y="158"/>
                  <a:pt x="103" y="158"/>
                </a:cubicBezTo>
                <a:cubicBezTo>
                  <a:pt x="103" y="159"/>
                  <a:pt x="101" y="161"/>
                  <a:pt x="101" y="161"/>
                </a:cubicBezTo>
                <a:cubicBezTo>
                  <a:pt x="101" y="162"/>
                  <a:pt x="102" y="162"/>
                  <a:pt x="102" y="163"/>
                </a:cubicBezTo>
                <a:cubicBezTo>
                  <a:pt x="99" y="163"/>
                  <a:pt x="96" y="164"/>
                  <a:pt x="93" y="164"/>
                </a:cubicBezTo>
                <a:cubicBezTo>
                  <a:pt x="94" y="163"/>
                  <a:pt x="94" y="163"/>
                  <a:pt x="92" y="163"/>
                </a:cubicBezTo>
                <a:cubicBezTo>
                  <a:pt x="93" y="161"/>
                  <a:pt x="94" y="161"/>
                  <a:pt x="94" y="159"/>
                </a:cubicBezTo>
                <a:cubicBezTo>
                  <a:pt x="94" y="159"/>
                  <a:pt x="94" y="159"/>
                  <a:pt x="94" y="158"/>
                </a:cubicBezTo>
                <a:cubicBezTo>
                  <a:pt x="95" y="156"/>
                  <a:pt x="95" y="157"/>
                  <a:pt x="94" y="155"/>
                </a:cubicBezTo>
                <a:cubicBezTo>
                  <a:pt x="94" y="152"/>
                  <a:pt x="95" y="151"/>
                  <a:pt x="96" y="147"/>
                </a:cubicBezTo>
                <a:cubicBezTo>
                  <a:pt x="97" y="144"/>
                  <a:pt x="97" y="139"/>
                  <a:pt x="97" y="136"/>
                </a:cubicBezTo>
                <a:cubicBezTo>
                  <a:pt x="98" y="134"/>
                  <a:pt x="98" y="130"/>
                  <a:pt x="98" y="129"/>
                </a:cubicBezTo>
                <a:cubicBezTo>
                  <a:pt x="97" y="127"/>
                  <a:pt x="94" y="125"/>
                  <a:pt x="92" y="124"/>
                </a:cubicBezTo>
                <a:cubicBezTo>
                  <a:pt x="90" y="122"/>
                  <a:pt x="89" y="120"/>
                  <a:pt x="88" y="118"/>
                </a:cubicBezTo>
                <a:cubicBezTo>
                  <a:pt x="87" y="117"/>
                  <a:pt x="86" y="116"/>
                  <a:pt x="86" y="114"/>
                </a:cubicBezTo>
                <a:cubicBezTo>
                  <a:pt x="85" y="112"/>
                  <a:pt x="86" y="113"/>
                  <a:pt x="86" y="112"/>
                </a:cubicBezTo>
                <a:cubicBezTo>
                  <a:pt x="86" y="110"/>
                  <a:pt x="86" y="109"/>
                  <a:pt x="86" y="107"/>
                </a:cubicBezTo>
                <a:cubicBezTo>
                  <a:pt x="87" y="106"/>
                  <a:pt x="89" y="105"/>
                  <a:pt x="89" y="103"/>
                </a:cubicBezTo>
                <a:cubicBezTo>
                  <a:pt x="90" y="101"/>
                  <a:pt x="89" y="99"/>
                  <a:pt x="88" y="99"/>
                </a:cubicBezTo>
                <a:cubicBezTo>
                  <a:pt x="87" y="99"/>
                  <a:pt x="86" y="99"/>
                  <a:pt x="85" y="99"/>
                </a:cubicBezTo>
                <a:cubicBezTo>
                  <a:pt x="84" y="99"/>
                  <a:pt x="82" y="98"/>
                  <a:pt x="81" y="97"/>
                </a:cubicBezTo>
                <a:cubicBezTo>
                  <a:pt x="80" y="96"/>
                  <a:pt x="79" y="94"/>
                  <a:pt x="78" y="93"/>
                </a:cubicBezTo>
                <a:cubicBezTo>
                  <a:pt x="77" y="93"/>
                  <a:pt x="76" y="93"/>
                  <a:pt x="75" y="93"/>
                </a:cubicBezTo>
                <a:cubicBezTo>
                  <a:pt x="73" y="92"/>
                  <a:pt x="72" y="91"/>
                  <a:pt x="71" y="90"/>
                </a:cubicBezTo>
                <a:cubicBezTo>
                  <a:pt x="70" y="89"/>
                  <a:pt x="69" y="90"/>
                  <a:pt x="67" y="90"/>
                </a:cubicBezTo>
                <a:cubicBezTo>
                  <a:pt x="65" y="90"/>
                  <a:pt x="63" y="88"/>
                  <a:pt x="62" y="88"/>
                </a:cubicBezTo>
                <a:cubicBezTo>
                  <a:pt x="59" y="87"/>
                  <a:pt x="57" y="85"/>
                  <a:pt x="56" y="82"/>
                </a:cubicBezTo>
                <a:cubicBezTo>
                  <a:pt x="55" y="80"/>
                  <a:pt x="54" y="79"/>
                  <a:pt x="52" y="77"/>
                </a:cubicBezTo>
                <a:cubicBezTo>
                  <a:pt x="51" y="75"/>
                  <a:pt x="50" y="73"/>
                  <a:pt x="47" y="72"/>
                </a:cubicBezTo>
                <a:cubicBezTo>
                  <a:pt x="47" y="72"/>
                  <a:pt x="48" y="74"/>
                  <a:pt x="48" y="75"/>
                </a:cubicBezTo>
                <a:cubicBezTo>
                  <a:pt x="49" y="76"/>
                  <a:pt x="50" y="78"/>
                  <a:pt x="52" y="79"/>
                </a:cubicBezTo>
                <a:cubicBezTo>
                  <a:pt x="53" y="82"/>
                  <a:pt x="52" y="82"/>
                  <a:pt x="51" y="80"/>
                </a:cubicBezTo>
                <a:cubicBezTo>
                  <a:pt x="49" y="77"/>
                  <a:pt x="47" y="75"/>
                  <a:pt x="45" y="72"/>
                </a:cubicBezTo>
                <a:cubicBezTo>
                  <a:pt x="44" y="71"/>
                  <a:pt x="45" y="70"/>
                  <a:pt x="44" y="69"/>
                </a:cubicBezTo>
                <a:cubicBezTo>
                  <a:pt x="43" y="68"/>
                  <a:pt x="41" y="68"/>
                  <a:pt x="40" y="67"/>
                </a:cubicBezTo>
                <a:cubicBezTo>
                  <a:pt x="37" y="64"/>
                  <a:pt x="36" y="59"/>
                  <a:pt x="36" y="55"/>
                </a:cubicBezTo>
                <a:cubicBezTo>
                  <a:pt x="36" y="53"/>
                  <a:pt x="37" y="52"/>
                  <a:pt x="37" y="51"/>
                </a:cubicBezTo>
                <a:cubicBezTo>
                  <a:pt x="37" y="49"/>
                  <a:pt x="36" y="48"/>
                  <a:pt x="35" y="48"/>
                </a:cubicBezTo>
                <a:cubicBezTo>
                  <a:pt x="35" y="47"/>
                  <a:pt x="34" y="46"/>
                  <a:pt x="34" y="46"/>
                </a:cubicBezTo>
                <a:cubicBezTo>
                  <a:pt x="33" y="45"/>
                  <a:pt x="32" y="43"/>
                  <a:pt x="31" y="42"/>
                </a:cubicBezTo>
                <a:cubicBezTo>
                  <a:pt x="30" y="41"/>
                  <a:pt x="28" y="40"/>
                  <a:pt x="27" y="39"/>
                </a:cubicBezTo>
                <a:cubicBezTo>
                  <a:pt x="35" y="29"/>
                  <a:pt x="46" y="20"/>
                  <a:pt x="58" y="15"/>
                </a:cubicBezTo>
                <a:cubicBezTo>
                  <a:pt x="58" y="16"/>
                  <a:pt x="58" y="17"/>
                  <a:pt x="59" y="17"/>
                </a:cubicBezTo>
                <a:cubicBezTo>
                  <a:pt x="60" y="19"/>
                  <a:pt x="61" y="19"/>
                  <a:pt x="63" y="19"/>
                </a:cubicBezTo>
                <a:cubicBezTo>
                  <a:pt x="62" y="21"/>
                  <a:pt x="60" y="21"/>
                  <a:pt x="58" y="21"/>
                </a:cubicBezTo>
                <a:cubicBezTo>
                  <a:pt x="56" y="21"/>
                  <a:pt x="53" y="20"/>
                  <a:pt x="52" y="22"/>
                </a:cubicBezTo>
                <a:cubicBezTo>
                  <a:pt x="53" y="23"/>
                  <a:pt x="55" y="25"/>
                  <a:pt x="55" y="22"/>
                </a:cubicBezTo>
                <a:cubicBezTo>
                  <a:pt x="57" y="22"/>
                  <a:pt x="59" y="22"/>
                  <a:pt x="61" y="23"/>
                </a:cubicBezTo>
                <a:cubicBezTo>
                  <a:pt x="62" y="23"/>
                  <a:pt x="65" y="24"/>
                  <a:pt x="65" y="23"/>
                </a:cubicBezTo>
                <a:cubicBezTo>
                  <a:pt x="66" y="23"/>
                  <a:pt x="66" y="21"/>
                  <a:pt x="66" y="21"/>
                </a:cubicBezTo>
                <a:cubicBezTo>
                  <a:pt x="66" y="21"/>
                  <a:pt x="65" y="21"/>
                  <a:pt x="65" y="21"/>
                </a:cubicBezTo>
                <a:cubicBezTo>
                  <a:pt x="66" y="19"/>
                  <a:pt x="67" y="20"/>
                  <a:pt x="69" y="21"/>
                </a:cubicBezTo>
                <a:cubicBezTo>
                  <a:pt x="67" y="22"/>
                  <a:pt x="68" y="25"/>
                  <a:pt x="70" y="23"/>
                </a:cubicBezTo>
                <a:cubicBezTo>
                  <a:pt x="72" y="21"/>
                  <a:pt x="70" y="20"/>
                  <a:pt x="68" y="19"/>
                </a:cubicBezTo>
                <a:cubicBezTo>
                  <a:pt x="70" y="16"/>
                  <a:pt x="71" y="16"/>
                  <a:pt x="73" y="19"/>
                </a:cubicBezTo>
                <a:cubicBezTo>
                  <a:pt x="73" y="17"/>
                  <a:pt x="74" y="18"/>
                  <a:pt x="76" y="18"/>
                </a:cubicBezTo>
                <a:cubicBezTo>
                  <a:pt x="76" y="17"/>
                  <a:pt x="76" y="17"/>
                  <a:pt x="76" y="17"/>
                </a:cubicBezTo>
                <a:cubicBezTo>
                  <a:pt x="75" y="17"/>
                  <a:pt x="74" y="17"/>
                  <a:pt x="74" y="17"/>
                </a:cubicBezTo>
                <a:cubicBezTo>
                  <a:pt x="75" y="15"/>
                  <a:pt x="74" y="14"/>
                  <a:pt x="76" y="14"/>
                </a:cubicBezTo>
                <a:cubicBezTo>
                  <a:pt x="78" y="13"/>
                  <a:pt x="83" y="13"/>
                  <a:pt x="83" y="12"/>
                </a:cubicBezTo>
                <a:cubicBezTo>
                  <a:pt x="80" y="13"/>
                  <a:pt x="76" y="13"/>
                  <a:pt x="73" y="14"/>
                </a:cubicBezTo>
                <a:cubicBezTo>
                  <a:pt x="72" y="15"/>
                  <a:pt x="70" y="17"/>
                  <a:pt x="69" y="16"/>
                </a:cubicBezTo>
                <a:cubicBezTo>
                  <a:pt x="68" y="14"/>
                  <a:pt x="70" y="12"/>
                  <a:pt x="71" y="11"/>
                </a:cubicBezTo>
                <a:cubicBezTo>
                  <a:pt x="71" y="11"/>
                  <a:pt x="71" y="11"/>
                  <a:pt x="71" y="11"/>
                </a:cubicBezTo>
                <a:cubicBezTo>
                  <a:pt x="76" y="10"/>
                  <a:pt x="81" y="10"/>
                  <a:pt x="87" y="10"/>
                </a:cubicBezTo>
                <a:cubicBezTo>
                  <a:pt x="91" y="10"/>
                  <a:pt x="94" y="10"/>
                  <a:pt x="98" y="10"/>
                </a:cubicBezTo>
                <a:cubicBezTo>
                  <a:pt x="96" y="11"/>
                  <a:pt x="97" y="11"/>
                  <a:pt x="96" y="12"/>
                </a:cubicBezTo>
                <a:cubicBezTo>
                  <a:pt x="95" y="13"/>
                  <a:pt x="92" y="14"/>
                  <a:pt x="90" y="15"/>
                </a:cubicBezTo>
                <a:cubicBezTo>
                  <a:pt x="92" y="15"/>
                  <a:pt x="98" y="17"/>
                  <a:pt x="100" y="14"/>
                </a:cubicBezTo>
                <a:cubicBezTo>
                  <a:pt x="99" y="14"/>
                  <a:pt x="98" y="14"/>
                  <a:pt x="97" y="14"/>
                </a:cubicBezTo>
                <a:cubicBezTo>
                  <a:pt x="99" y="13"/>
                  <a:pt x="100" y="12"/>
                  <a:pt x="102" y="11"/>
                </a:cubicBezTo>
                <a:cubicBezTo>
                  <a:pt x="118" y="14"/>
                  <a:pt x="132" y="22"/>
                  <a:pt x="143" y="34"/>
                </a:cubicBezTo>
                <a:cubicBezTo>
                  <a:pt x="143" y="34"/>
                  <a:pt x="143" y="34"/>
                  <a:pt x="143" y="34"/>
                </a:cubicBezTo>
                <a:close/>
                <a:moveTo>
                  <a:pt x="157" y="64"/>
                </a:moveTo>
                <a:cubicBezTo>
                  <a:pt x="157" y="64"/>
                  <a:pt x="157" y="64"/>
                  <a:pt x="158" y="64"/>
                </a:cubicBezTo>
                <a:cubicBezTo>
                  <a:pt x="158" y="63"/>
                  <a:pt x="158" y="63"/>
                  <a:pt x="158" y="62"/>
                </a:cubicBezTo>
                <a:cubicBezTo>
                  <a:pt x="159" y="62"/>
                  <a:pt x="159" y="62"/>
                  <a:pt x="159" y="61"/>
                </a:cubicBezTo>
                <a:cubicBezTo>
                  <a:pt x="160" y="61"/>
                  <a:pt x="160" y="61"/>
                  <a:pt x="160" y="61"/>
                </a:cubicBezTo>
                <a:cubicBezTo>
                  <a:pt x="161" y="65"/>
                  <a:pt x="162" y="68"/>
                  <a:pt x="163" y="72"/>
                </a:cubicBezTo>
                <a:cubicBezTo>
                  <a:pt x="163" y="72"/>
                  <a:pt x="163" y="72"/>
                  <a:pt x="163" y="72"/>
                </a:cubicBezTo>
                <a:cubicBezTo>
                  <a:pt x="163" y="72"/>
                  <a:pt x="161" y="73"/>
                  <a:pt x="161" y="73"/>
                </a:cubicBezTo>
                <a:cubicBezTo>
                  <a:pt x="160" y="73"/>
                  <a:pt x="160" y="72"/>
                  <a:pt x="159" y="71"/>
                </a:cubicBezTo>
                <a:cubicBezTo>
                  <a:pt x="158" y="71"/>
                  <a:pt x="158" y="70"/>
                  <a:pt x="157" y="69"/>
                </a:cubicBezTo>
                <a:cubicBezTo>
                  <a:pt x="157" y="69"/>
                  <a:pt x="157" y="68"/>
                  <a:pt x="157" y="67"/>
                </a:cubicBezTo>
                <a:cubicBezTo>
                  <a:pt x="157" y="66"/>
                  <a:pt x="157" y="65"/>
                  <a:pt x="157" y="64"/>
                </a:cubicBezTo>
                <a:close/>
                <a:moveTo>
                  <a:pt x="158" y="104"/>
                </a:moveTo>
                <a:cubicBezTo>
                  <a:pt x="156" y="103"/>
                  <a:pt x="155" y="101"/>
                  <a:pt x="154" y="100"/>
                </a:cubicBezTo>
                <a:cubicBezTo>
                  <a:pt x="152" y="98"/>
                  <a:pt x="153" y="96"/>
                  <a:pt x="153" y="94"/>
                </a:cubicBezTo>
                <a:cubicBezTo>
                  <a:pt x="153" y="92"/>
                  <a:pt x="152" y="90"/>
                  <a:pt x="153" y="88"/>
                </a:cubicBezTo>
                <a:cubicBezTo>
                  <a:pt x="154" y="88"/>
                  <a:pt x="154" y="87"/>
                  <a:pt x="155" y="87"/>
                </a:cubicBezTo>
                <a:cubicBezTo>
                  <a:pt x="155" y="86"/>
                  <a:pt x="155" y="85"/>
                  <a:pt x="156" y="84"/>
                </a:cubicBezTo>
                <a:cubicBezTo>
                  <a:pt x="157" y="82"/>
                  <a:pt x="158" y="82"/>
                  <a:pt x="159" y="81"/>
                </a:cubicBezTo>
                <a:cubicBezTo>
                  <a:pt x="160" y="80"/>
                  <a:pt x="160" y="80"/>
                  <a:pt x="161" y="78"/>
                </a:cubicBezTo>
                <a:cubicBezTo>
                  <a:pt x="161" y="78"/>
                  <a:pt x="162" y="76"/>
                  <a:pt x="163" y="75"/>
                </a:cubicBezTo>
                <a:cubicBezTo>
                  <a:pt x="164" y="79"/>
                  <a:pt x="164" y="83"/>
                  <a:pt x="164" y="87"/>
                </a:cubicBezTo>
                <a:cubicBezTo>
                  <a:pt x="164" y="94"/>
                  <a:pt x="163" y="101"/>
                  <a:pt x="162" y="107"/>
                </a:cubicBezTo>
                <a:cubicBezTo>
                  <a:pt x="160" y="107"/>
                  <a:pt x="159" y="105"/>
                  <a:pt x="158" y="104"/>
                </a:cubicBezTo>
                <a:close/>
              </a:path>
            </a:pathLst>
          </a:custGeom>
          <a:solidFill>
            <a:srgbClr val="F9BDC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Box 76"/>
          <p:cNvSpPr txBox="1"/>
          <p:nvPr/>
        </p:nvSpPr>
        <p:spPr>
          <a:xfrm>
            <a:off x="7449185" y="3938270"/>
            <a:ext cx="1858010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rgbClr val="77384B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449185" y="4259580"/>
            <a:ext cx="341249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TextBox 76"/>
          <p:cNvSpPr txBox="1"/>
          <p:nvPr/>
        </p:nvSpPr>
        <p:spPr>
          <a:xfrm>
            <a:off x="7861300" y="2413635"/>
            <a:ext cx="1906270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600" b="1">
                <a:solidFill>
                  <a:srgbClr val="77384B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861300" y="2783205"/>
            <a:ext cx="337121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TextBox 76"/>
          <p:cNvSpPr txBox="1"/>
          <p:nvPr/>
        </p:nvSpPr>
        <p:spPr>
          <a:xfrm>
            <a:off x="2831465" y="4036695"/>
            <a:ext cx="1926590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600" b="1">
                <a:solidFill>
                  <a:srgbClr val="77384B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11275" y="4420235"/>
            <a:ext cx="344678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TextBox 76"/>
          <p:cNvSpPr txBox="1"/>
          <p:nvPr/>
        </p:nvSpPr>
        <p:spPr>
          <a:xfrm>
            <a:off x="2210435" y="2413635"/>
            <a:ext cx="1996440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600" b="1">
                <a:solidFill>
                  <a:srgbClr val="77384B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1380" y="2797175"/>
            <a:ext cx="332549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42" grpId="0"/>
      <p:bldP spid="33" grpId="0" bldLvl="0" animBg="1"/>
      <p:bldP spid="34" grpId="0"/>
      <p:bldP spid="35" grpId="0"/>
      <p:bldP spid="36" grpId="0"/>
      <p:bldP spid="37" grpId="0"/>
      <p:bldP spid="3" grpId="0"/>
      <p:bldP spid="4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桃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35" y="4122420"/>
            <a:ext cx="2820670" cy="2772410"/>
          </a:xfrm>
          <a:prstGeom prst="rect">
            <a:avLst/>
          </a:prstGeom>
        </p:spPr>
      </p:pic>
      <p:pic>
        <p:nvPicPr>
          <p:cNvPr id="5" name="图片 4" descr="桃枝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1990" y="-48260"/>
            <a:ext cx="2609850" cy="2563495"/>
          </a:xfrm>
          <a:prstGeom prst="rect">
            <a:avLst/>
          </a:prstGeom>
        </p:spPr>
      </p:pic>
      <p:pic>
        <p:nvPicPr>
          <p:cNvPr id="12" name="图片 11" descr="蝴蝶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260965" y="1095375"/>
            <a:ext cx="621665" cy="6311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099560" y="3199130"/>
            <a:ext cx="39839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单击此处输入标题文本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5205095" y="1771650"/>
            <a:ext cx="1772920" cy="1036955"/>
            <a:chOff x="7982" y="2329"/>
            <a:chExt cx="2792" cy="1633"/>
          </a:xfrm>
        </p:grpSpPr>
        <p:sp>
          <p:nvSpPr>
            <p:cNvPr id="10" name="矩形 9"/>
            <p:cNvSpPr/>
            <p:nvPr/>
          </p:nvSpPr>
          <p:spPr>
            <a:xfrm>
              <a:off x="7982" y="2447"/>
              <a:ext cx="2665" cy="1515"/>
            </a:xfrm>
            <a:prstGeom prst="rect">
              <a:avLst/>
            </a:prstGeom>
            <a:noFill/>
            <a:ln>
              <a:solidFill>
                <a:srgbClr val="7738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8109" y="2329"/>
              <a:ext cx="2665" cy="1515"/>
            </a:xfrm>
            <a:prstGeom prst="rect">
              <a:avLst/>
            </a:prstGeom>
            <a:noFill/>
            <a:ln>
              <a:solidFill>
                <a:srgbClr val="7738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5285740" y="1846580"/>
            <a:ext cx="16116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</a:rPr>
              <a:t>PART</a:t>
            </a:r>
          </a:p>
          <a:p>
            <a:pPr algn="ctr"/>
            <a:r>
              <a:rPr lang="en-US" altLang="zh-CN" sz="28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858135" y="3968115"/>
            <a:ext cx="64662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 guy who whispers in your ears, saying ” It’s alright, I’m here.” Holds you when you’re sad, and treasures everything about you. That’s the guy I want to give my heart to.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桃枝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680" y="-48260"/>
            <a:ext cx="2677160" cy="2629535"/>
          </a:xfrm>
          <a:prstGeom prst="rect">
            <a:avLst/>
          </a:prstGeom>
        </p:spPr>
      </p:pic>
      <p:pic>
        <p:nvPicPr>
          <p:cNvPr id="12" name="图片 11" descr="蝴蝶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235565" y="1133475"/>
            <a:ext cx="621665" cy="63119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327660" y="358775"/>
            <a:ext cx="3039745" cy="391160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353695" y="358775"/>
            <a:ext cx="364490" cy="396240"/>
            <a:chOff x="557" y="565"/>
            <a:chExt cx="574" cy="624"/>
          </a:xfrm>
        </p:grpSpPr>
        <p:sp>
          <p:nvSpPr>
            <p:cNvPr id="39" name="矩形 38"/>
            <p:cNvSpPr/>
            <p:nvPr/>
          </p:nvSpPr>
          <p:spPr>
            <a:xfrm>
              <a:off x="593" y="622"/>
              <a:ext cx="502" cy="502"/>
            </a:xfrm>
            <a:prstGeom prst="rect">
              <a:avLst/>
            </a:prstGeom>
            <a:solidFill>
              <a:srgbClr val="773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57" y="565"/>
              <a:ext cx="574" cy="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4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718185" y="370205"/>
            <a:ext cx="2499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单击此处输入标题文本</a:t>
            </a:r>
          </a:p>
        </p:txBody>
      </p:sp>
      <p:sp>
        <p:nvSpPr>
          <p:cNvPr id="8" name="椭圆 7"/>
          <p:cNvSpPr/>
          <p:nvPr/>
        </p:nvSpPr>
        <p:spPr>
          <a:xfrm rot="2700000">
            <a:off x="1448525" y="2856618"/>
            <a:ext cx="4048065" cy="1833623"/>
          </a:xfrm>
          <a:prstGeom prst="ellipse">
            <a:avLst/>
          </a:prstGeom>
          <a:noFill/>
          <a:ln w="28575" cap="rnd">
            <a:solidFill>
              <a:srgbClr val="F9BD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 rot="8100000">
            <a:off x="1445205" y="2853298"/>
            <a:ext cx="4048065" cy="1833623"/>
          </a:xfrm>
          <a:prstGeom prst="ellipse">
            <a:avLst/>
          </a:prstGeom>
          <a:noFill/>
          <a:ln w="28575" cap="rnd">
            <a:solidFill>
              <a:srgbClr val="F9BD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943419" y="2255514"/>
            <a:ext cx="1398111" cy="1398111"/>
          </a:xfrm>
          <a:prstGeom prst="ellipse">
            <a:avLst/>
          </a:prstGeom>
          <a:solidFill>
            <a:srgbClr val="F9BDC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596622" y="2255514"/>
            <a:ext cx="1398111" cy="1398111"/>
          </a:xfrm>
          <a:prstGeom prst="ellipse">
            <a:avLst/>
          </a:prstGeom>
          <a:solidFill>
            <a:srgbClr val="F9BDC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 sz="24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3607417" y="3921975"/>
            <a:ext cx="1398111" cy="1398111"/>
          </a:xfrm>
          <a:prstGeom prst="ellipse">
            <a:avLst/>
          </a:prstGeom>
          <a:solidFill>
            <a:srgbClr val="F9BDC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928179" y="3936326"/>
            <a:ext cx="1398111" cy="1398111"/>
          </a:xfrm>
          <a:prstGeom prst="ellipse">
            <a:avLst/>
          </a:prstGeom>
          <a:solidFill>
            <a:srgbClr val="F9BDC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 sz="24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45624" y="2615515"/>
            <a:ext cx="563683" cy="67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</a:t>
            </a:r>
          </a:p>
        </p:txBody>
      </p:sp>
      <p:sp>
        <p:nvSpPr>
          <p:cNvPr id="15" name="矩形 14"/>
          <p:cNvSpPr/>
          <p:nvPr/>
        </p:nvSpPr>
        <p:spPr>
          <a:xfrm>
            <a:off x="3913156" y="2631418"/>
            <a:ext cx="7875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W</a:t>
            </a:r>
          </a:p>
        </p:txBody>
      </p:sp>
      <p:sp>
        <p:nvSpPr>
          <p:cNvPr id="16" name="矩形 15"/>
          <p:cNvSpPr/>
          <p:nvPr/>
        </p:nvSpPr>
        <p:spPr>
          <a:xfrm>
            <a:off x="2281496" y="4312563"/>
            <a:ext cx="7223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O</a:t>
            </a:r>
          </a:p>
        </p:txBody>
      </p:sp>
      <p:sp>
        <p:nvSpPr>
          <p:cNvPr id="17" name="矩形 16"/>
          <p:cNvSpPr/>
          <p:nvPr/>
        </p:nvSpPr>
        <p:spPr>
          <a:xfrm>
            <a:off x="4046461" y="4312564"/>
            <a:ext cx="5208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</a:t>
            </a:r>
          </a:p>
        </p:txBody>
      </p:sp>
      <p:sp>
        <p:nvSpPr>
          <p:cNvPr id="3" name="矩形 2"/>
          <p:cNvSpPr/>
          <p:nvPr/>
        </p:nvSpPr>
        <p:spPr>
          <a:xfrm>
            <a:off x="6080760" y="1596390"/>
            <a:ext cx="1920240" cy="396240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solidFill>
                  <a:srgbClr val="77384B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6007735" y="1992630"/>
            <a:ext cx="440055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80760" y="2734310"/>
            <a:ext cx="1920240" cy="396240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solidFill>
                  <a:srgbClr val="77384B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007735" y="3130550"/>
            <a:ext cx="440055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80760" y="3872865"/>
            <a:ext cx="1920240" cy="396240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solidFill>
                  <a:srgbClr val="77384B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6007735" y="4269105"/>
            <a:ext cx="440055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080760" y="4909185"/>
            <a:ext cx="1920240" cy="396240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solidFill>
                  <a:srgbClr val="77384B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6007735" y="5305425"/>
            <a:ext cx="440055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5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42" grpId="0"/>
      <p:bldP spid="8" grpId="0" animBg="1"/>
      <p:bldP spid="9" grpId="0" animBg="1"/>
      <p:bldP spid="10" grpId="0" animBg="1"/>
      <p:bldP spid="11" grpId="0" animBg="1"/>
      <p:bldP spid="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" grpId="0" animBg="1"/>
      <p:bldP spid="37" grpId="0"/>
      <p:bldP spid="4" grpId="0" animBg="1"/>
      <p:bldP spid="6" grpId="0"/>
      <p:bldP spid="7" grpId="0" animBg="1"/>
      <p:bldP spid="18" grpId="0"/>
      <p:bldP spid="19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桃枝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680" y="-48260"/>
            <a:ext cx="2677160" cy="2629535"/>
          </a:xfrm>
          <a:prstGeom prst="rect">
            <a:avLst/>
          </a:prstGeom>
        </p:spPr>
      </p:pic>
      <p:pic>
        <p:nvPicPr>
          <p:cNvPr id="12" name="图片 11" descr="蝴蝶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235565" y="1133475"/>
            <a:ext cx="621665" cy="63119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327660" y="358775"/>
            <a:ext cx="3039745" cy="391160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353695" y="358775"/>
            <a:ext cx="364490" cy="398780"/>
            <a:chOff x="557" y="565"/>
            <a:chExt cx="574" cy="628"/>
          </a:xfrm>
        </p:grpSpPr>
        <p:sp>
          <p:nvSpPr>
            <p:cNvPr id="39" name="矩形 38"/>
            <p:cNvSpPr/>
            <p:nvPr/>
          </p:nvSpPr>
          <p:spPr>
            <a:xfrm>
              <a:off x="593" y="622"/>
              <a:ext cx="502" cy="502"/>
            </a:xfrm>
            <a:prstGeom prst="rect">
              <a:avLst/>
            </a:prstGeom>
            <a:solidFill>
              <a:srgbClr val="773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57" y="565"/>
              <a:ext cx="57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4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718185" y="370205"/>
            <a:ext cx="2499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单击此处输入标题文本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328660" y="4315460"/>
            <a:ext cx="1998980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>
                <a:solidFill>
                  <a:srgbClr val="77384B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13639" y="1426435"/>
            <a:ext cx="2091694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>
                <a:solidFill>
                  <a:srgbClr val="77384B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24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48790" y="4316095"/>
            <a:ext cx="2172335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>
                <a:solidFill>
                  <a:srgbClr val="77384B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 flipH="1">
            <a:off x="4208145" y="1760220"/>
            <a:ext cx="377634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Hope is a good thing and maybe the best of things. And no good thing ever dies. 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 flipH="1">
            <a:off x="7926130" y="4668756"/>
            <a:ext cx="2804331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 flipH="1">
            <a:off x="1539875" y="4668520"/>
            <a:ext cx="259143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357755" y="3114040"/>
            <a:ext cx="955040" cy="943610"/>
            <a:chOff x="2873" y="4798"/>
            <a:chExt cx="1504" cy="1486"/>
          </a:xfrm>
        </p:grpSpPr>
        <p:sp>
          <p:nvSpPr>
            <p:cNvPr id="14" name="Oval 51"/>
            <p:cNvSpPr>
              <a:spLocks noChangeArrowheads="1"/>
            </p:cNvSpPr>
            <p:nvPr/>
          </p:nvSpPr>
          <p:spPr bwMode="auto">
            <a:xfrm rot="18900000" flipH="1">
              <a:off x="2873" y="4798"/>
              <a:ext cx="1505" cy="1487"/>
            </a:xfrm>
            <a:prstGeom prst="rect">
              <a:avLst/>
            </a:prstGeom>
            <a:solidFill>
              <a:srgbClr val="F9BDC4"/>
            </a:solidFill>
            <a:ln>
              <a:noFill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5" name="Freeform 7"/>
            <p:cNvSpPr>
              <a:spLocks noChangeArrowheads="1"/>
            </p:cNvSpPr>
            <p:nvPr/>
          </p:nvSpPr>
          <p:spPr bwMode="auto">
            <a:xfrm>
              <a:off x="3201" y="5115"/>
              <a:ext cx="848" cy="852"/>
            </a:xfrm>
            <a:custGeom>
              <a:avLst/>
              <a:gdLst>
                <a:gd name="T0" fmla="*/ 2147483647 w 167"/>
                <a:gd name="T1" fmla="*/ 2147483647 h 170"/>
                <a:gd name="T2" fmla="*/ 2147483647 w 167"/>
                <a:gd name="T3" fmla="*/ 2147483647 h 170"/>
                <a:gd name="T4" fmla="*/ 2147483647 w 167"/>
                <a:gd name="T5" fmla="*/ 2147483647 h 170"/>
                <a:gd name="T6" fmla="*/ 2147483647 w 167"/>
                <a:gd name="T7" fmla="*/ 2147483647 h 170"/>
                <a:gd name="T8" fmla="*/ 2147483647 w 167"/>
                <a:gd name="T9" fmla="*/ 2147483647 h 170"/>
                <a:gd name="T10" fmla="*/ 2147483647 w 167"/>
                <a:gd name="T11" fmla="*/ 2147483647 h 170"/>
                <a:gd name="T12" fmla="*/ 2147483647 w 167"/>
                <a:gd name="T13" fmla="*/ 2147483647 h 170"/>
                <a:gd name="T14" fmla="*/ 2147483647 w 167"/>
                <a:gd name="T15" fmla="*/ 2147483647 h 170"/>
                <a:gd name="T16" fmla="*/ 2147483647 w 167"/>
                <a:gd name="T17" fmla="*/ 2147483647 h 170"/>
                <a:gd name="T18" fmla="*/ 2147483647 w 167"/>
                <a:gd name="T19" fmla="*/ 2147483647 h 170"/>
                <a:gd name="T20" fmla="*/ 2147483647 w 167"/>
                <a:gd name="T21" fmla="*/ 2147483647 h 170"/>
                <a:gd name="T22" fmla="*/ 2147483647 w 167"/>
                <a:gd name="T23" fmla="*/ 2147483647 h 170"/>
                <a:gd name="T24" fmla="*/ 2147483647 w 167"/>
                <a:gd name="T25" fmla="*/ 2147483647 h 170"/>
                <a:gd name="T26" fmla="*/ 2147483647 w 167"/>
                <a:gd name="T27" fmla="*/ 2147483647 h 170"/>
                <a:gd name="T28" fmla="*/ 2147483647 w 167"/>
                <a:gd name="T29" fmla="*/ 2147483647 h 170"/>
                <a:gd name="T30" fmla="*/ 2147483647 w 167"/>
                <a:gd name="T31" fmla="*/ 2147483647 h 170"/>
                <a:gd name="T32" fmla="*/ 2147483647 w 167"/>
                <a:gd name="T33" fmla="*/ 2147483647 h 170"/>
                <a:gd name="T34" fmla="*/ 2147483647 w 167"/>
                <a:gd name="T35" fmla="*/ 2147483647 h 170"/>
                <a:gd name="T36" fmla="*/ 2147483647 w 167"/>
                <a:gd name="T37" fmla="*/ 2147483647 h 170"/>
                <a:gd name="T38" fmla="*/ 2147483647 w 167"/>
                <a:gd name="T39" fmla="*/ 2147483647 h 170"/>
                <a:gd name="T40" fmla="*/ 2147483647 w 167"/>
                <a:gd name="T41" fmla="*/ 2147483647 h 170"/>
                <a:gd name="T42" fmla="*/ 2147483647 w 167"/>
                <a:gd name="T43" fmla="*/ 2147483647 h 170"/>
                <a:gd name="T44" fmla="*/ 2147483647 w 167"/>
                <a:gd name="T45" fmla="*/ 2147483647 h 170"/>
                <a:gd name="T46" fmla="*/ 2147483647 w 167"/>
                <a:gd name="T47" fmla="*/ 2147483647 h 170"/>
                <a:gd name="T48" fmla="*/ 2147483647 w 167"/>
                <a:gd name="T49" fmla="*/ 2147483647 h 170"/>
                <a:gd name="T50" fmla="*/ 2147483647 w 167"/>
                <a:gd name="T51" fmla="*/ 2147483647 h 170"/>
                <a:gd name="T52" fmla="*/ 2147483647 w 167"/>
                <a:gd name="T53" fmla="*/ 2147483647 h 170"/>
                <a:gd name="T54" fmla="*/ 2147483647 w 167"/>
                <a:gd name="T55" fmla="*/ 2147483647 h 170"/>
                <a:gd name="T56" fmla="*/ 2147483647 w 167"/>
                <a:gd name="T57" fmla="*/ 2147483647 h 170"/>
                <a:gd name="T58" fmla="*/ 2147483647 w 167"/>
                <a:gd name="T59" fmla="*/ 2147483647 h 17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67"/>
                <a:gd name="T91" fmla="*/ 0 h 170"/>
                <a:gd name="T92" fmla="*/ 167 w 167"/>
                <a:gd name="T93" fmla="*/ 170 h 17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67" h="170">
                  <a:moveTo>
                    <a:pt x="48" y="170"/>
                  </a:moveTo>
                  <a:cubicBezTo>
                    <a:pt x="37" y="170"/>
                    <a:pt x="26" y="166"/>
                    <a:pt x="18" y="158"/>
                  </a:cubicBezTo>
                  <a:cubicBezTo>
                    <a:pt x="4" y="143"/>
                    <a:pt x="0" y="117"/>
                    <a:pt x="20" y="97"/>
                  </a:cubicBezTo>
                  <a:cubicBezTo>
                    <a:pt x="32" y="85"/>
                    <a:pt x="81" y="36"/>
                    <a:pt x="105" y="12"/>
                  </a:cubicBezTo>
                  <a:cubicBezTo>
                    <a:pt x="114" y="3"/>
                    <a:pt x="125" y="0"/>
                    <a:pt x="135" y="3"/>
                  </a:cubicBezTo>
                  <a:cubicBezTo>
                    <a:pt x="146" y="5"/>
                    <a:pt x="154" y="14"/>
                    <a:pt x="157" y="24"/>
                  </a:cubicBezTo>
                  <a:cubicBezTo>
                    <a:pt x="160" y="35"/>
                    <a:pt x="156" y="46"/>
                    <a:pt x="148" y="54"/>
                  </a:cubicBezTo>
                  <a:cubicBezTo>
                    <a:pt x="66" y="136"/>
                    <a:pt x="66" y="136"/>
                    <a:pt x="66" y="136"/>
                  </a:cubicBezTo>
                  <a:cubicBezTo>
                    <a:pt x="62" y="140"/>
                    <a:pt x="57" y="143"/>
                    <a:pt x="51" y="143"/>
                  </a:cubicBezTo>
                  <a:cubicBezTo>
                    <a:pt x="46" y="144"/>
                    <a:pt x="41" y="142"/>
                    <a:pt x="38" y="139"/>
                  </a:cubicBezTo>
                  <a:cubicBezTo>
                    <a:pt x="31" y="133"/>
                    <a:pt x="30" y="121"/>
                    <a:pt x="41" y="110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100" y="51"/>
                    <a:pt x="104" y="51"/>
                    <a:pt x="106" y="53"/>
                  </a:cubicBezTo>
                  <a:cubicBezTo>
                    <a:pt x="109" y="55"/>
                    <a:pt x="109" y="59"/>
                    <a:pt x="106" y="62"/>
                  </a:cubicBezTo>
                  <a:cubicBezTo>
                    <a:pt x="49" y="119"/>
                    <a:pt x="49" y="119"/>
                    <a:pt x="49" y="119"/>
                  </a:cubicBezTo>
                  <a:cubicBezTo>
                    <a:pt x="44" y="124"/>
                    <a:pt x="44" y="128"/>
                    <a:pt x="46" y="130"/>
                  </a:cubicBezTo>
                  <a:cubicBezTo>
                    <a:pt x="47" y="131"/>
                    <a:pt x="48" y="132"/>
                    <a:pt x="50" y="132"/>
                  </a:cubicBezTo>
                  <a:cubicBezTo>
                    <a:pt x="52" y="131"/>
                    <a:pt x="55" y="130"/>
                    <a:pt x="58" y="127"/>
                  </a:cubicBezTo>
                  <a:cubicBezTo>
                    <a:pt x="139" y="46"/>
                    <a:pt x="139" y="46"/>
                    <a:pt x="139" y="46"/>
                  </a:cubicBezTo>
                  <a:cubicBezTo>
                    <a:pt x="145" y="40"/>
                    <a:pt x="147" y="34"/>
                    <a:pt x="145" y="27"/>
                  </a:cubicBezTo>
                  <a:cubicBezTo>
                    <a:pt x="144" y="21"/>
                    <a:pt x="138" y="16"/>
                    <a:pt x="132" y="14"/>
                  </a:cubicBezTo>
                  <a:cubicBezTo>
                    <a:pt x="126" y="13"/>
                    <a:pt x="119" y="15"/>
                    <a:pt x="114" y="20"/>
                  </a:cubicBezTo>
                  <a:cubicBezTo>
                    <a:pt x="89" y="45"/>
                    <a:pt x="41" y="93"/>
                    <a:pt x="29" y="105"/>
                  </a:cubicBezTo>
                  <a:cubicBezTo>
                    <a:pt x="13" y="121"/>
                    <a:pt x="17" y="139"/>
                    <a:pt x="27" y="150"/>
                  </a:cubicBezTo>
                  <a:cubicBezTo>
                    <a:pt x="37" y="160"/>
                    <a:pt x="55" y="164"/>
                    <a:pt x="71" y="148"/>
                  </a:cubicBezTo>
                  <a:cubicBezTo>
                    <a:pt x="156" y="63"/>
                    <a:pt x="156" y="63"/>
                    <a:pt x="156" y="63"/>
                  </a:cubicBezTo>
                  <a:cubicBezTo>
                    <a:pt x="159" y="60"/>
                    <a:pt x="162" y="60"/>
                    <a:pt x="165" y="63"/>
                  </a:cubicBezTo>
                  <a:cubicBezTo>
                    <a:pt x="167" y="65"/>
                    <a:pt x="167" y="69"/>
                    <a:pt x="165" y="71"/>
                  </a:cubicBezTo>
                  <a:cubicBezTo>
                    <a:pt x="80" y="156"/>
                    <a:pt x="80" y="156"/>
                    <a:pt x="80" y="156"/>
                  </a:cubicBezTo>
                  <a:cubicBezTo>
                    <a:pt x="70" y="166"/>
                    <a:pt x="58" y="170"/>
                    <a:pt x="48" y="1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6" name="Oval 51"/>
          <p:cNvSpPr>
            <a:spLocks noChangeArrowheads="1"/>
          </p:cNvSpPr>
          <p:nvPr/>
        </p:nvSpPr>
        <p:spPr bwMode="auto">
          <a:xfrm rot="18900000" flipH="1">
            <a:off x="5119541" y="3562945"/>
            <a:ext cx="1879890" cy="1857348"/>
          </a:xfrm>
          <a:prstGeom prst="rect">
            <a:avLst/>
          </a:prstGeom>
          <a:blipFill dpi="0" rotWithShape="1">
            <a:blip r:embed="rId5"/>
            <a:srcRect/>
            <a:stretch>
              <a:fillRect r="-20000"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850630" y="3046730"/>
            <a:ext cx="955040" cy="943610"/>
            <a:chOff x="14778" y="4798"/>
            <a:chExt cx="1504" cy="1486"/>
          </a:xfrm>
        </p:grpSpPr>
        <p:sp>
          <p:nvSpPr>
            <p:cNvPr id="18" name="Oval 51"/>
            <p:cNvSpPr>
              <a:spLocks noChangeArrowheads="1"/>
            </p:cNvSpPr>
            <p:nvPr/>
          </p:nvSpPr>
          <p:spPr bwMode="auto">
            <a:xfrm rot="18900000" flipH="1">
              <a:off x="14778" y="4798"/>
              <a:ext cx="1505" cy="1487"/>
            </a:xfrm>
            <a:prstGeom prst="rect">
              <a:avLst/>
            </a:prstGeom>
            <a:solidFill>
              <a:srgbClr val="F9BDC4"/>
            </a:solidFill>
            <a:ln>
              <a:noFill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9" name="Freeform 9"/>
            <p:cNvSpPr>
              <a:spLocks noEditPoints="1" noChangeArrowheads="1"/>
            </p:cNvSpPr>
            <p:nvPr/>
          </p:nvSpPr>
          <p:spPr bwMode="auto">
            <a:xfrm>
              <a:off x="15126" y="5221"/>
              <a:ext cx="808" cy="642"/>
            </a:xfrm>
            <a:custGeom>
              <a:avLst/>
              <a:gdLst>
                <a:gd name="T0" fmla="*/ 2147483647 w 159"/>
                <a:gd name="T1" fmla="*/ 2147483647 h 128"/>
                <a:gd name="T2" fmla="*/ 2147483647 w 159"/>
                <a:gd name="T3" fmla="*/ 2147483647 h 128"/>
                <a:gd name="T4" fmla="*/ 2147483647 w 159"/>
                <a:gd name="T5" fmla="*/ 2147483647 h 128"/>
                <a:gd name="T6" fmla="*/ 2147483647 w 159"/>
                <a:gd name="T7" fmla="*/ 2147483647 h 128"/>
                <a:gd name="T8" fmla="*/ 2147483647 w 159"/>
                <a:gd name="T9" fmla="*/ 2147483647 h 128"/>
                <a:gd name="T10" fmla="*/ 2147483647 w 159"/>
                <a:gd name="T11" fmla="*/ 2147483647 h 128"/>
                <a:gd name="T12" fmla="*/ 2147483647 w 159"/>
                <a:gd name="T13" fmla="*/ 2147483647 h 128"/>
                <a:gd name="T14" fmla="*/ 2147483647 w 159"/>
                <a:gd name="T15" fmla="*/ 2147483647 h 128"/>
                <a:gd name="T16" fmla="*/ 2147483647 w 159"/>
                <a:gd name="T17" fmla="*/ 2147483647 h 128"/>
                <a:gd name="T18" fmla="*/ 2147483647 w 159"/>
                <a:gd name="T19" fmla="*/ 2147483647 h 128"/>
                <a:gd name="T20" fmla="*/ 2147483647 w 159"/>
                <a:gd name="T21" fmla="*/ 2147483647 h 128"/>
                <a:gd name="T22" fmla="*/ 2147483647 w 159"/>
                <a:gd name="T23" fmla="*/ 2147483647 h 128"/>
                <a:gd name="T24" fmla="*/ 2147483647 w 159"/>
                <a:gd name="T25" fmla="*/ 2147483647 h 128"/>
                <a:gd name="T26" fmla="*/ 2147483647 w 159"/>
                <a:gd name="T27" fmla="*/ 2147483647 h 128"/>
                <a:gd name="T28" fmla="*/ 2147483647 w 159"/>
                <a:gd name="T29" fmla="*/ 2147483647 h 128"/>
                <a:gd name="T30" fmla="*/ 2147483647 w 159"/>
                <a:gd name="T31" fmla="*/ 2147483647 h 128"/>
                <a:gd name="T32" fmla="*/ 2147483647 w 159"/>
                <a:gd name="T33" fmla="*/ 2147483647 h 128"/>
                <a:gd name="T34" fmla="*/ 2147483647 w 159"/>
                <a:gd name="T35" fmla="*/ 2147483647 h 128"/>
                <a:gd name="T36" fmla="*/ 2147483647 w 159"/>
                <a:gd name="T37" fmla="*/ 2147483647 h 128"/>
                <a:gd name="T38" fmla="*/ 2147483647 w 159"/>
                <a:gd name="T39" fmla="*/ 2147483647 h 128"/>
                <a:gd name="T40" fmla="*/ 2147483647 w 159"/>
                <a:gd name="T41" fmla="*/ 2147483647 h 128"/>
                <a:gd name="T42" fmla="*/ 2147483647 w 159"/>
                <a:gd name="T43" fmla="*/ 2147483647 h 1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9"/>
                <a:gd name="T67" fmla="*/ 0 h 128"/>
                <a:gd name="T68" fmla="*/ 159 w 159"/>
                <a:gd name="T69" fmla="*/ 128 h 12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9" h="128">
                  <a:moveTo>
                    <a:pt x="54" y="126"/>
                  </a:moveTo>
                  <a:cubicBezTo>
                    <a:pt x="54" y="128"/>
                    <a:pt x="55" y="128"/>
                    <a:pt x="57" y="127"/>
                  </a:cubicBezTo>
                  <a:cubicBezTo>
                    <a:pt x="59" y="125"/>
                    <a:pt x="81" y="105"/>
                    <a:pt x="81" y="105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126"/>
                    <a:pt x="54" y="126"/>
                    <a:pt x="54" y="126"/>
                  </a:cubicBezTo>
                  <a:close/>
                  <a:moveTo>
                    <a:pt x="154" y="1"/>
                  </a:moveTo>
                  <a:cubicBezTo>
                    <a:pt x="151" y="2"/>
                    <a:pt x="5" y="53"/>
                    <a:pt x="3" y="54"/>
                  </a:cubicBezTo>
                  <a:cubicBezTo>
                    <a:pt x="0" y="55"/>
                    <a:pt x="0" y="57"/>
                    <a:pt x="2" y="58"/>
                  </a:cubicBezTo>
                  <a:cubicBezTo>
                    <a:pt x="6" y="60"/>
                    <a:pt x="35" y="71"/>
                    <a:pt x="35" y="71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147" y="11"/>
                    <a:pt x="148" y="10"/>
                  </a:cubicBezTo>
                  <a:cubicBezTo>
                    <a:pt x="150" y="9"/>
                    <a:pt x="151" y="11"/>
                    <a:pt x="150" y="12"/>
                  </a:cubicBezTo>
                  <a:cubicBezTo>
                    <a:pt x="149" y="13"/>
                    <a:pt x="83" y="85"/>
                    <a:pt x="83" y="85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4" y="92"/>
                    <a:pt x="124" y="113"/>
                    <a:pt x="127" y="115"/>
                  </a:cubicBezTo>
                  <a:cubicBezTo>
                    <a:pt x="129" y="116"/>
                    <a:pt x="132" y="115"/>
                    <a:pt x="133" y="112"/>
                  </a:cubicBezTo>
                  <a:cubicBezTo>
                    <a:pt x="134" y="108"/>
                    <a:pt x="158" y="7"/>
                    <a:pt x="158" y="5"/>
                  </a:cubicBezTo>
                  <a:cubicBezTo>
                    <a:pt x="159" y="2"/>
                    <a:pt x="157" y="0"/>
                    <a:pt x="15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42" grpId="0"/>
      <p:bldP spid="8" grpId="0"/>
      <p:bldP spid="9" grpId="0"/>
      <p:bldP spid="9" grpId="1"/>
      <p:bldP spid="10" grpId="0"/>
      <p:bldP spid="11" grpId="0"/>
      <p:bldP spid="11" grpId="1"/>
      <p:bldP spid="2" grpId="0"/>
      <p:bldP spid="13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花瓣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20000">
            <a:off x="3200400" y="2059305"/>
            <a:ext cx="4627245" cy="2643505"/>
          </a:xfrm>
          <a:prstGeom prst="rect">
            <a:avLst/>
          </a:prstGeom>
        </p:spPr>
      </p:pic>
      <p:pic>
        <p:nvPicPr>
          <p:cNvPr id="4" name="图片 3" descr="桃枝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335" y="4122420"/>
            <a:ext cx="2820670" cy="2772410"/>
          </a:xfrm>
          <a:prstGeom prst="rect">
            <a:avLst/>
          </a:prstGeom>
        </p:spPr>
      </p:pic>
      <p:pic>
        <p:nvPicPr>
          <p:cNvPr id="5" name="图片 4" descr="桃枝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1990" y="-48260"/>
            <a:ext cx="2609850" cy="2563495"/>
          </a:xfrm>
          <a:prstGeom prst="rect">
            <a:avLst/>
          </a:prstGeom>
        </p:spPr>
      </p:pic>
      <p:pic>
        <p:nvPicPr>
          <p:cNvPr id="12" name="图片 11" descr="蝴蝶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0260965" y="1095375"/>
            <a:ext cx="621665" cy="6311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408545" y="1678305"/>
            <a:ext cx="613410" cy="35007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桃之夭夭，灼灼其华。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312025" y="1716405"/>
            <a:ext cx="0" cy="3423920"/>
          </a:xfrm>
          <a:prstGeom prst="line">
            <a:avLst/>
          </a:prstGeom>
          <a:ln w="12700">
            <a:solidFill>
              <a:srgbClr val="7738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594475" y="1677670"/>
            <a:ext cx="613410" cy="35007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之子于归，宜其室家。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6487795" y="1715770"/>
            <a:ext cx="0" cy="3423920"/>
          </a:xfrm>
          <a:prstGeom prst="line">
            <a:avLst/>
          </a:prstGeom>
          <a:ln w="12700">
            <a:solidFill>
              <a:srgbClr val="7738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5780405" y="1678940"/>
            <a:ext cx="613410" cy="35007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桃之夭夭，有蕡其实。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5682615" y="1715770"/>
            <a:ext cx="0" cy="3423920"/>
          </a:xfrm>
          <a:prstGeom prst="line">
            <a:avLst/>
          </a:prstGeom>
          <a:ln w="12700">
            <a:solidFill>
              <a:srgbClr val="7738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4940935" y="1678940"/>
            <a:ext cx="613410" cy="35007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之子于归，宜其家室。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810760" y="1715770"/>
            <a:ext cx="0" cy="3423920"/>
          </a:xfrm>
          <a:prstGeom prst="line">
            <a:avLst/>
          </a:prstGeom>
          <a:ln w="12700">
            <a:solidFill>
              <a:srgbClr val="7738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4069715" y="1722120"/>
            <a:ext cx="613410" cy="35007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桃之夭夭，其叶蓁蓁。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3948430" y="1715770"/>
            <a:ext cx="0" cy="3423920"/>
          </a:xfrm>
          <a:prstGeom prst="line">
            <a:avLst/>
          </a:prstGeom>
          <a:ln w="12700">
            <a:solidFill>
              <a:srgbClr val="7738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3217545" y="1722120"/>
            <a:ext cx="613410" cy="35007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之子于归，宜其家人。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327515" y="2828290"/>
            <a:ext cx="7226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>
                <a:solidFill>
                  <a:srgbClr val="77384B"/>
                </a:solidFill>
                <a:latin typeface="中山行书百年纪念版" panose="02010609000101010101" charset="-122"/>
                <a:ea typeface="中山行书百年纪念版" panose="02010609000101010101" charset="-122"/>
              </a:rPr>
              <a:t>桃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973945" y="3475355"/>
            <a:ext cx="7226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>
                <a:solidFill>
                  <a:srgbClr val="77384B"/>
                </a:solidFill>
                <a:latin typeface="中山行书百年纪念版" panose="02010609000101010101" charset="-122"/>
                <a:ea typeface="中山行书百年纪念版" panose="02010609000101010101" charset="-122"/>
              </a:rPr>
              <a:t>夭</a:t>
            </a:r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9516110" y="3286125"/>
            <a:ext cx="989330" cy="922020"/>
          </a:xfrm>
          <a:prstGeom prst="line">
            <a:avLst/>
          </a:prstGeom>
          <a:ln>
            <a:solidFill>
              <a:srgbClr val="7738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 descr="花瓣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7420" y="3824605"/>
            <a:ext cx="346710" cy="297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3" grpId="0"/>
      <p:bldP spid="15" grpId="0"/>
      <p:bldP spid="17" grpId="0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桃枝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680" y="-48260"/>
            <a:ext cx="2677160" cy="2629535"/>
          </a:xfrm>
          <a:prstGeom prst="rect">
            <a:avLst/>
          </a:prstGeom>
        </p:spPr>
      </p:pic>
      <p:pic>
        <p:nvPicPr>
          <p:cNvPr id="12" name="图片 11" descr="蝴蝶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235565" y="1133475"/>
            <a:ext cx="621665" cy="63119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327660" y="358775"/>
            <a:ext cx="3039745" cy="391160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353695" y="358775"/>
            <a:ext cx="364490" cy="398780"/>
            <a:chOff x="557" y="565"/>
            <a:chExt cx="574" cy="628"/>
          </a:xfrm>
        </p:grpSpPr>
        <p:sp>
          <p:nvSpPr>
            <p:cNvPr id="39" name="矩形 38"/>
            <p:cNvSpPr/>
            <p:nvPr/>
          </p:nvSpPr>
          <p:spPr>
            <a:xfrm>
              <a:off x="593" y="622"/>
              <a:ext cx="502" cy="502"/>
            </a:xfrm>
            <a:prstGeom prst="rect">
              <a:avLst/>
            </a:prstGeom>
            <a:solidFill>
              <a:srgbClr val="773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57" y="565"/>
              <a:ext cx="57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4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718185" y="370205"/>
            <a:ext cx="2499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单击此处输入标题文本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5753100" y="3881120"/>
            <a:ext cx="2357120" cy="1965960"/>
            <a:chOff x="9131" y="6111"/>
            <a:chExt cx="3712" cy="3096"/>
          </a:xfrm>
        </p:grpSpPr>
        <p:sp>
          <p:nvSpPr>
            <p:cNvPr id="7" name="Freeform 23"/>
            <p:cNvSpPr/>
            <p:nvPr/>
          </p:nvSpPr>
          <p:spPr bwMode="auto">
            <a:xfrm>
              <a:off x="9131" y="6111"/>
              <a:ext cx="3713" cy="3097"/>
            </a:xfrm>
            <a:custGeom>
              <a:avLst/>
              <a:gdLst>
                <a:gd name="T0" fmla="*/ 274 w 342"/>
                <a:gd name="T1" fmla="*/ 0 h 285"/>
                <a:gd name="T2" fmla="*/ 199 w 342"/>
                <a:gd name="T3" fmla="*/ 52 h 285"/>
                <a:gd name="T4" fmla="*/ 124 w 342"/>
                <a:gd name="T5" fmla="*/ 0 h 285"/>
                <a:gd name="T6" fmla="*/ 57 w 342"/>
                <a:gd name="T7" fmla="*/ 0 h 285"/>
                <a:gd name="T8" fmla="*/ 57 w 342"/>
                <a:gd name="T9" fmla="*/ 86 h 285"/>
                <a:gd name="T10" fmla="*/ 0 w 342"/>
                <a:gd name="T11" fmla="*/ 142 h 285"/>
                <a:gd name="T12" fmla="*/ 57 w 342"/>
                <a:gd name="T13" fmla="*/ 199 h 285"/>
                <a:gd name="T14" fmla="*/ 57 w 342"/>
                <a:gd name="T15" fmla="*/ 285 h 285"/>
                <a:gd name="T16" fmla="*/ 342 w 342"/>
                <a:gd name="T17" fmla="*/ 285 h 285"/>
                <a:gd name="T18" fmla="*/ 342 w 342"/>
                <a:gd name="T19" fmla="*/ 0 h 285"/>
                <a:gd name="T20" fmla="*/ 274 w 342"/>
                <a:gd name="T21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2" h="285">
                  <a:moveTo>
                    <a:pt x="274" y="0"/>
                  </a:moveTo>
                  <a:cubicBezTo>
                    <a:pt x="263" y="30"/>
                    <a:pt x="234" y="52"/>
                    <a:pt x="199" y="52"/>
                  </a:cubicBezTo>
                  <a:cubicBezTo>
                    <a:pt x="165" y="52"/>
                    <a:pt x="136" y="30"/>
                    <a:pt x="12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25" y="86"/>
                    <a:pt x="0" y="111"/>
                    <a:pt x="0" y="142"/>
                  </a:cubicBezTo>
                  <a:cubicBezTo>
                    <a:pt x="0" y="173"/>
                    <a:pt x="25" y="199"/>
                    <a:pt x="57" y="199"/>
                  </a:cubicBezTo>
                  <a:cubicBezTo>
                    <a:pt x="57" y="285"/>
                    <a:pt x="57" y="285"/>
                    <a:pt x="57" y="285"/>
                  </a:cubicBezTo>
                  <a:cubicBezTo>
                    <a:pt x="342" y="285"/>
                    <a:pt x="342" y="285"/>
                    <a:pt x="342" y="285"/>
                  </a:cubicBezTo>
                  <a:cubicBezTo>
                    <a:pt x="342" y="0"/>
                    <a:pt x="342" y="0"/>
                    <a:pt x="342" y="0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rgbClr val="F9BDC4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4" name="组合 1"/>
            <p:cNvGrpSpPr/>
            <p:nvPr/>
          </p:nvGrpSpPr>
          <p:grpSpPr>
            <a:xfrm>
              <a:off x="10802" y="7151"/>
              <a:ext cx="1051" cy="1445"/>
              <a:chOff x="5054600" y="1884362"/>
              <a:chExt cx="292100" cy="401638"/>
            </a:xfrm>
            <a:solidFill>
              <a:srgbClr val="F8F8F8"/>
            </a:solidFill>
          </p:grpSpPr>
          <p:sp>
            <p:nvSpPr>
              <p:cNvPr id="2" name="Freeform 26"/>
              <p:cNvSpPr/>
              <p:nvPr/>
            </p:nvSpPr>
            <p:spPr bwMode="auto">
              <a:xfrm>
                <a:off x="5099050" y="1884362"/>
                <a:ext cx="209550" cy="123825"/>
              </a:xfrm>
              <a:custGeom>
                <a:avLst/>
                <a:gdLst>
                  <a:gd name="T0" fmla="*/ 13 w 56"/>
                  <a:gd name="T1" fmla="*/ 33 h 33"/>
                  <a:gd name="T2" fmla="*/ 13 w 56"/>
                  <a:gd name="T3" fmla="*/ 22 h 33"/>
                  <a:gd name="T4" fmla="*/ 22 w 56"/>
                  <a:gd name="T5" fmla="*/ 12 h 33"/>
                  <a:gd name="T6" fmla="*/ 33 w 56"/>
                  <a:gd name="T7" fmla="*/ 12 h 33"/>
                  <a:gd name="T8" fmla="*/ 43 w 56"/>
                  <a:gd name="T9" fmla="*/ 22 h 33"/>
                  <a:gd name="T10" fmla="*/ 43 w 56"/>
                  <a:gd name="T11" fmla="*/ 33 h 33"/>
                  <a:gd name="T12" fmla="*/ 56 w 56"/>
                  <a:gd name="T13" fmla="*/ 33 h 33"/>
                  <a:gd name="T14" fmla="*/ 56 w 56"/>
                  <a:gd name="T15" fmla="*/ 22 h 33"/>
                  <a:gd name="T16" fmla="*/ 33 w 56"/>
                  <a:gd name="T17" fmla="*/ 0 h 33"/>
                  <a:gd name="T18" fmla="*/ 22 w 56"/>
                  <a:gd name="T19" fmla="*/ 0 h 33"/>
                  <a:gd name="T20" fmla="*/ 0 w 56"/>
                  <a:gd name="T21" fmla="*/ 22 h 33"/>
                  <a:gd name="T22" fmla="*/ 0 w 56"/>
                  <a:gd name="T23" fmla="*/ 33 h 33"/>
                  <a:gd name="T24" fmla="*/ 13 w 56"/>
                  <a:gd name="T2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33">
                    <a:moveTo>
                      <a:pt x="13" y="33"/>
                    </a:move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17"/>
                      <a:pt x="17" y="13"/>
                      <a:pt x="22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9" y="13"/>
                      <a:pt x="43" y="17"/>
                      <a:pt x="43" y="22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10"/>
                      <a:pt x="46" y="0"/>
                      <a:pt x="3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33"/>
                      <a:pt x="0" y="33"/>
                      <a:pt x="0" y="33"/>
                    </a:cubicBezTo>
                    <a:lnTo>
                      <a:pt x="13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" name="Freeform 27"/>
              <p:cNvSpPr>
                <a:spLocks noEditPoints="1"/>
              </p:cNvSpPr>
              <p:nvPr/>
            </p:nvSpPr>
            <p:spPr bwMode="auto">
              <a:xfrm>
                <a:off x="5054600" y="2030412"/>
                <a:ext cx="292100" cy="255588"/>
              </a:xfrm>
              <a:custGeom>
                <a:avLst/>
                <a:gdLst>
                  <a:gd name="T0" fmla="*/ 0 w 78"/>
                  <a:gd name="T1" fmla="*/ 0 h 68"/>
                  <a:gd name="T2" fmla="*/ 0 w 78"/>
                  <a:gd name="T3" fmla="*/ 35 h 68"/>
                  <a:gd name="T4" fmla="*/ 34 w 78"/>
                  <a:gd name="T5" fmla="*/ 68 h 68"/>
                  <a:gd name="T6" fmla="*/ 44 w 78"/>
                  <a:gd name="T7" fmla="*/ 68 h 68"/>
                  <a:gd name="T8" fmla="*/ 78 w 78"/>
                  <a:gd name="T9" fmla="*/ 35 h 68"/>
                  <a:gd name="T10" fmla="*/ 78 w 78"/>
                  <a:gd name="T11" fmla="*/ 0 h 68"/>
                  <a:gd name="T12" fmla="*/ 0 w 78"/>
                  <a:gd name="T13" fmla="*/ 0 h 68"/>
                  <a:gd name="T14" fmla="*/ 44 w 78"/>
                  <a:gd name="T15" fmla="*/ 31 h 68"/>
                  <a:gd name="T16" fmla="*/ 44 w 78"/>
                  <a:gd name="T17" fmla="*/ 46 h 68"/>
                  <a:gd name="T18" fmla="*/ 41 w 78"/>
                  <a:gd name="T19" fmla="*/ 50 h 68"/>
                  <a:gd name="T20" fmla="*/ 37 w 78"/>
                  <a:gd name="T21" fmla="*/ 46 h 68"/>
                  <a:gd name="T22" fmla="*/ 37 w 78"/>
                  <a:gd name="T23" fmla="*/ 31 h 68"/>
                  <a:gd name="T24" fmla="*/ 32 w 78"/>
                  <a:gd name="T25" fmla="*/ 23 h 68"/>
                  <a:gd name="T26" fmla="*/ 41 w 78"/>
                  <a:gd name="T27" fmla="*/ 14 h 68"/>
                  <a:gd name="T28" fmla="*/ 50 w 78"/>
                  <a:gd name="T29" fmla="*/ 23 h 68"/>
                  <a:gd name="T30" fmla="*/ 44 w 78"/>
                  <a:gd name="T31" fmla="*/ 3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8" h="68">
                    <a:moveTo>
                      <a:pt x="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53"/>
                      <a:pt x="15" y="68"/>
                      <a:pt x="34" y="68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63" y="68"/>
                      <a:pt x="78" y="53"/>
                      <a:pt x="78" y="35"/>
                    </a:cubicBezTo>
                    <a:cubicBezTo>
                      <a:pt x="78" y="0"/>
                      <a:pt x="78" y="0"/>
                      <a:pt x="78" y="0"/>
                    </a:cubicBezTo>
                    <a:lnTo>
                      <a:pt x="0" y="0"/>
                    </a:lnTo>
                    <a:close/>
                    <a:moveTo>
                      <a:pt x="44" y="31"/>
                    </a:moveTo>
                    <a:cubicBezTo>
                      <a:pt x="44" y="46"/>
                      <a:pt x="44" y="46"/>
                      <a:pt x="44" y="46"/>
                    </a:cubicBezTo>
                    <a:cubicBezTo>
                      <a:pt x="44" y="48"/>
                      <a:pt x="43" y="50"/>
                      <a:pt x="41" y="50"/>
                    </a:cubicBezTo>
                    <a:cubicBezTo>
                      <a:pt x="39" y="50"/>
                      <a:pt x="37" y="48"/>
                      <a:pt x="37" y="46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4" y="30"/>
                      <a:pt x="32" y="27"/>
                      <a:pt x="32" y="23"/>
                    </a:cubicBezTo>
                    <a:cubicBezTo>
                      <a:pt x="32" y="18"/>
                      <a:pt x="36" y="14"/>
                      <a:pt x="41" y="14"/>
                    </a:cubicBezTo>
                    <a:cubicBezTo>
                      <a:pt x="46" y="14"/>
                      <a:pt x="50" y="18"/>
                      <a:pt x="50" y="23"/>
                    </a:cubicBezTo>
                    <a:cubicBezTo>
                      <a:pt x="50" y="27"/>
                      <a:pt x="47" y="30"/>
                      <a:pt x="44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4034155" y="3486150"/>
            <a:ext cx="1965960" cy="2360930"/>
            <a:chOff x="6353" y="5490"/>
            <a:chExt cx="3096" cy="3718"/>
          </a:xfrm>
        </p:grpSpPr>
        <p:sp>
          <p:nvSpPr>
            <p:cNvPr id="11" name="Freeform 24"/>
            <p:cNvSpPr/>
            <p:nvPr/>
          </p:nvSpPr>
          <p:spPr bwMode="auto">
            <a:xfrm>
              <a:off x="6353" y="5490"/>
              <a:ext cx="3096" cy="3719"/>
            </a:xfrm>
            <a:custGeom>
              <a:avLst/>
              <a:gdLst>
                <a:gd name="T0" fmla="*/ 285 w 285"/>
                <a:gd name="T1" fmla="*/ 124 h 342"/>
                <a:gd name="T2" fmla="*/ 285 w 285"/>
                <a:gd name="T3" fmla="*/ 57 h 342"/>
                <a:gd name="T4" fmla="*/ 199 w 285"/>
                <a:gd name="T5" fmla="*/ 57 h 342"/>
                <a:gd name="T6" fmla="*/ 142 w 285"/>
                <a:gd name="T7" fmla="*/ 0 h 342"/>
                <a:gd name="T8" fmla="*/ 86 w 285"/>
                <a:gd name="T9" fmla="*/ 57 h 342"/>
                <a:gd name="T10" fmla="*/ 0 w 285"/>
                <a:gd name="T11" fmla="*/ 57 h 342"/>
                <a:gd name="T12" fmla="*/ 0 w 285"/>
                <a:gd name="T13" fmla="*/ 342 h 342"/>
                <a:gd name="T14" fmla="*/ 285 w 285"/>
                <a:gd name="T15" fmla="*/ 342 h 342"/>
                <a:gd name="T16" fmla="*/ 285 w 285"/>
                <a:gd name="T17" fmla="*/ 274 h 342"/>
                <a:gd name="T18" fmla="*/ 233 w 285"/>
                <a:gd name="T19" fmla="*/ 199 h 342"/>
                <a:gd name="T20" fmla="*/ 285 w 285"/>
                <a:gd name="T21" fmla="*/ 124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5" h="342">
                  <a:moveTo>
                    <a:pt x="285" y="124"/>
                  </a:moveTo>
                  <a:cubicBezTo>
                    <a:pt x="285" y="57"/>
                    <a:pt x="285" y="57"/>
                    <a:pt x="285" y="57"/>
                  </a:cubicBezTo>
                  <a:cubicBezTo>
                    <a:pt x="199" y="57"/>
                    <a:pt x="199" y="57"/>
                    <a:pt x="199" y="57"/>
                  </a:cubicBezTo>
                  <a:cubicBezTo>
                    <a:pt x="199" y="25"/>
                    <a:pt x="174" y="0"/>
                    <a:pt x="142" y="0"/>
                  </a:cubicBezTo>
                  <a:cubicBezTo>
                    <a:pt x="111" y="0"/>
                    <a:pt x="86" y="25"/>
                    <a:pt x="86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285" y="342"/>
                    <a:pt x="285" y="342"/>
                    <a:pt x="285" y="342"/>
                  </a:cubicBezTo>
                  <a:cubicBezTo>
                    <a:pt x="285" y="274"/>
                    <a:pt x="285" y="274"/>
                    <a:pt x="285" y="274"/>
                  </a:cubicBezTo>
                  <a:cubicBezTo>
                    <a:pt x="255" y="263"/>
                    <a:pt x="233" y="234"/>
                    <a:pt x="233" y="199"/>
                  </a:cubicBezTo>
                  <a:cubicBezTo>
                    <a:pt x="233" y="165"/>
                    <a:pt x="255" y="136"/>
                    <a:pt x="285" y="124"/>
                  </a:cubicBezTo>
                  <a:close/>
                </a:path>
              </a:pathLst>
            </a:custGeom>
            <a:solidFill>
              <a:srgbClr val="F9BDC4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8" name="组合 3"/>
            <p:cNvGrpSpPr/>
            <p:nvPr/>
          </p:nvGrpSpPr>
          <p:grpSpPr>
            <a:xfrm>
              <a:off x="7112" y="6963"/>
              <a:ext cx="1261" cy="1238"/>
              <a:chOff x="4986338" y="3159125"/>
              <a:chExt cx="434975" cy="427037"/>
            </a:xfrm>
            <a:solidFill>
              <a:srgbClr val="F8F8F8"/>
            </a:solidFill>
          </p:grpSpPr>
          <p:sp>
            <p:nvSpPr>
              <p:cNvPr id="9" name="Freeform 28"/>
              <p:cNvSpPr/>
              <p:nvPr/>
            </p:nvSpPr>
            <p:spPr bwMode="auto">
              <a:xfrm>
                <a:off x="5129213" y="3302000"/>
                <a:ext cx="146050" cy="142875"/>
              </a:xfrm>
              <a:custGeom>
                <a:avLst/>
                <a:gdLst>
                  <a:gd name="T0" fmla="*/ 37 w 39"/>
                  <a:gd name="T1" fmla="*/ 2 h 38"/>
                  <a:gd name="T2" fmla="*/ 37 w 39"/>
                  <a:gd name="T3" fmla="*/ 9 h 38"/>
                  <a:gd name="T4" fmla="*/ 9 w 39"/>
                  <a:gd name="T5" fmla="*/ 36 h 38"/>
                  <a:gd name="T6" fmla="*/ 2 w 39"/>
                  <a:gd name="T7" fmla="*/ 36 h 38"/>
                  <a:gd name="T8" fmla="*/ 2 w 39"/>
                  <a:gd name="T9" fmla="*/ 36 h 38"/>
                  <a:gd name="T10" fmla="*/ 2 w 39"/>
                  <a:gd name="T11" fmla="*/ 30 h 38"/>
                  <a:gd name="T12" fmla="*/ 30 w 39"/>
                  <a:gd name="T13" fmla="*/ 2 h 38"/>
                  <a:gd name="T14" fmla="*/ 37 w 39"/>
                  <a:gd name="T15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38">
                    <a:moveTo>
                      <a:pt x="37" y="2"/>
                    </a:moveTo>
                    <a:cubicBezTo>
                      <a:pt x="39" y="4"/>
                      <a:pt x="39" y="7"/>
                      <a:pt x="37" y="9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7" y="38"/>
                      <a:pt x="4" y="38"/>
                      <a:pt x="2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0" y="35"/>
                      <a:pt x="0" y="32"/>
                      <a:pt x="2" y="30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2" y="0"/>
                      <a:pt x="35" y="0"/>
                      <a:pt x="3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0" name="Freeform 29"/>
              <p:cNvSpPr>
                <a:spLocks noEditPoints="1"/>
              </p:cNvSpPr>
              <p:nvPr/>
            </p:nvSpPr>
            <p:spPr bwMode="auto">
              <a:xfrm>
                <a:off x="4986338" y="3159125"/>
                <a:ext cx="434975" cy="427037"/>
              </a:xfrm>
              <a:custGeom>
                <a:avLst/>
                <a:gdLst>
                  <a:gd name="T0" fmla="*/ 28 w 116"/>
                  <a:gd name="T1" fmla="*/ 96 h 114"/>
                  <a:gd name="T2" fmla="*/ 20 w 116"/>
                  <a:gd name="T3" fmla="*/ 96 h 114"/>
                  <a:gd name="T4" fmla="*/ 18 w 116"/>
                  <a:gd name="T5" fmla="*/ 94 h 114"/>
                  <a:gd name="T6" fmla="*/ 18 w 116"/>
                  <a:gd name="T7" fmla="*/ 86 h 114"/>
                  <a:gd name="T8" fmla="*/ 32 w 116"/>
                  <a:gd name="T9" fmla="*/ 73 h 114"/>
                  <a:gd name="T10" fmla="*/ 41 w 116"/>
                  <a:gd name="T11" fmla="*/ 57 h 114"/>
                  <a:gd name="T12" fmla="*/ 22 w 116"/>
                  <a:gd name="T13" fmla="*/ 62 h 114"/>
                  <a:gd name="T14" fmla="*/ 8 w 116"/>
                  <a:gd name="T15" fmla="*/ 76 h 114"/>
                  <a:gd name="T16" fmla="*/ 8 w 116"/>
                  <a:gd name="T17" fmla="*/ 104 h 114"/>
                  <a:gd name="T18" fmla="*/ 9 w 116"/>
                  <a:gd name="T19" fmla="*/ 106 h 114"/>
                  <a:gd name="T20" fmla="*/ 38 w 116"/>
                  <a:gd name="T21" fmla="*/ 106 h 114"/>
                  <a:gd name="T22" fmla="*/ 53 w 116"/>
                  <a:gd name="T23" fmla="*/ 92 h 114"/>
                  <a:gd name="T24" fmla="*/ 58 w 116"/>
                  <a:gd name="T25" fmla="*/ 73 h 114"/>
                  <a:gd name="T26" fmla="*/ 42 w 116"/>
                  <a:gd name="T27" fmla="*/ 82 h 114"/>
                  <a:gd name="T28" fmla="*/ 28 w 116"/>
                  <a:gd name="T29" fmla="*/ 96 h 114"/>
                  <a:gd name="T30" fmla="*/ 77 w 116"/>
                  <a:gd name="T31" fmla="*/ 8 h 114"/>
                  <a:gd name="T32" fmla="*/ 63 w 116"/>
                  <a:gd name="T33" fmla="*/ 22 h 114"/>
                  <a:gd name="T34" fmla="*/ 57 w 116"/>
                  <a:gd name="T35" fmla="*/ 40 h 114"/>
                  <a:gd name="T36" fmla="*/ 74 w 116"/>
                  <a:gd name="T37" fmla="*/ 32 h 114"/>
                  <a:gd name="T38" fmla="*/ 88 w 116"/>
                  <a:gd name="T39" fmla="*/ 18 h 114"/>
                  <a:gd name="T40" fmla="*/ 96 w 116"/>
                  <a:gd name="T41" fmla="*/ 18 h 114"/>
                  <a:gd name="T42" fmla="*/ 98 w 116"/>
                  <a:gd name="T43" fmla="*/ 20 h 114"/>
                  <a:gd name="T44" fmla="*/ 98 w 116"/>
                  <a:gd name="T45" fmla="*/ 28 h 114"/>
                  <a:gd name="T46" fmla="*/ 84 w 116"/>
                  <a:gd name="T47" fmla="*/ 42 h 114"/>
                  <a:gd name="T48" fmla="*/ 75 w 116"/>
                  <a:gd name="T49" fmla="*/ 57 h 114"/>
                  <a:gd name="T50" fmla="*/ 94 w 116"/>
                  <a:gd name="T51" fmla="*/ 52 h 114"/>
                  <a:gd name="T52" fmla="*/ 108 w 116"/>
                  <a:gd name="T53" fmla="*/ 38 h 114"/>
                  <a:gd name="T54" fmla="*/ 108 w 116"/>
                  <a:gd name="T55" fmla="*/ 10 h 114"/>
                  <a:gd name="T56" fmla="*/ 106 w 116"/>
                  <a:gd name="T57" fmla="*/ 8 h 114"/>
                  <a:gd name="T58" fmla="*/ 77 w 116"/>
                  <a:gd name="T59" fmla="*/ 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6" h="114">
                    <a:moveTo>
                      <a:pt x="28" y="96"/>
                    </a:moveTo>
                    <a:cubicBezTo>
                      <a:pt x="26" y="98"/>
                      <a:pt x="22" y="98"/>
                      <a:pt x="20" y="96"/>
                    </a:cubicBezTo>
                    <a:cubicBezTo>
                      <a:pt x="18" y="94"/>
                      <a:pt x="18" y="94"/>
                      <a:pt x="18" y="94"/>
                    </a:cubicBezTo>
                    <a:cubicBezTo>
                      <a:pt x="16" y="92"/>
                      <a:pt x="16" y="88"/>
                      <a:pt x="18" y="86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3" y="71"/>
                      <a:pt x="38" y="65"/>
                      <a:pt x="41" y="57"/>
                    </a:cubicBezTo>
                    <a:cubicBezTo>
                      <a:pt x="34" y="55"/>
                      <a:pt x="27" y="57"/>
                      <a:pt x="22" y="62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0" y="84"/>
                      <a:pt x="0" y="97"/>
                      <a:pt x="8" y="104"/>
                    </a:cubicBezTo>
                    <a:cubicBezTo>
                      <a:pt x="9" y="106"/>
                      <a:pt x="9" y="106"/>
                      <a:pt x="9" y="106"/>
                    </a:cubicBezTo>
                    <a:cubicBezTo>
                      <a:pt x="17" y="114"/>
                      <a:pt x="30" y="114"/>
                      <a:pt x="38" y="106"/>
                    </a:cubicBezTo>
                    <a:cubicBezTo>
                      <a:pt x="53" y="92"/>
                      <a:pt x="53" y="92"/>
                      <a:pt x="53" y="92"/>
                    </a:cubicBezTo>
                    <a:cubicBezTo>
                      <a:pt x="58" y="87"/>
                      <a:pt x="60" y="80"/>
                      <a:pt x="58" y="73"/>
                    </a:cubicBezTo>
                    <a:cubicBezTo>
                      <a:pt x="52" y="76"/>
                      <a:pt x="46" y="79"/>
                      <a:pt x="42" y="82"/>
                    </a:cubicBezTo>
                    <a:lnTo>
                      <a:pt x="28" y="96"/>
                    </a:lnTo>
                    <a:close/>
                    <a:moveTo>
                      <a:pt x="77" y="8"/>
                    </a:moveTo>
                    <a:cubicBezTo>
                      <a:pt x="63" y="22"/>
                      <a:pt x="63" y="22"/>
                      <a:pt x="63" y="22"/>
                    </a:cubicBezTo>
                    <a:cubicBezTo>
                      <a:pt x="58" y="27"/>
                      <a:pt x="56" y="34"/>
                      <a:pt x="57" y="40"/>
                    </a:cubicBezTo>
                    <a:cubicBezTo>
                      <a:pt x="62" y="38"/>
                      <a:pt x="67" y="36"/>
                      <a:pt x="74" y="32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90" y="16"/>
                      <a:pt x="94" y="16"/>
                      <a:pt x="96" y="18"/>
                    </a:cubicBezTo>
                    <a:cubicBezTo>
                      <a:pt x="98" y="20"/>
                      <a:pt x="98" y="20"/>
                      <a:pt x="98" y="20"/>
                    </a:cubicBezTo>
                    <a:cubicBezTo>
                      <a:pt x="100" y="22"/>
                      <a:pt x="100" y="26"/>
                      <a:pt x="98" y="28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78" y="49"/>
                      <a:pt x="76" y="54"/>
                      <a:pt x="75" y="57"/>
                    </a:cubicBezTo>
                    <a:cubicBezTo>
                      <a:pt x="82" y="59"/>
                      <a:pt x="89" y="57"/>
                      <a:pt x="94" y="52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16" y="30"/>
                      <a:pt x="116" y="17"/>
                      <a:pt x="108" y="10"/>
                    </a:cubicBezTo>
                    <a:cubicBezTo>
                      <a:pt x="106" y="8"/>
                      <a:pt x="106" y="8"/>
                      <a:pt x="106" y="8"/>
                    </a:cubicBezTo>
                    <a:cubicBezTo>
                      <a:pt x="98" y="0"/>
                      <a:pt x="85" y="0"/>
                      <a:pt x="77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6144895" y="1717040"/>
            <a:ext cx="1965960" cy="2358390"/>
            <a:chOff x="9677" y="2704"/>
            <a:chExt cx="3096" cy="3714"/>
          </a:xfrm>
        </p:grpSpPr>
        <p:sp>
          <p:nvSpPr>
            <p:cNvPr id="3" name="Freeform 22"/>
            <p:cNvSpPr/>
            <p:nvPr/>
          </p:nvSpPr>
          <p:spPr bwMode="auto">
            <a:xfrm>
              <a:off x="9677" y="2704"/>
              <a:ext cx="3096" cy="3714"/>
            </a:xfrm>
            <a:custGeom>
              <a:avLst/>
              <a:gdLst>
                <a:gd name="T0" fmla="*/ 0 w 285"/>
                <a:gd name="T1" fmla="*/ 0 h 342"/>
                <a:gd name="T2" fmla="*/ 0 w 285"/>
                <a:gd name="T3" fmla="*/ 68 h 342"/>
                <a:gd name="T4" fmla="*/ 52 w 285"/>
                <a:gd name="T5" fmla="*/ 143 h 342"/>
                <a:gd name="T6" fmla="*/ 0 w 285"/>
                <a:gd name="T7" fmla="*/ 217 h 342"/>
                <a:gd name="T8" fmla="*/ 0 w 285"/>
                <a:gd name="T9" fmla="*/ 285 h 342"/>
                <a:gd name="T10" fmla="*/ 86 w 285"/>
                <a:gd name="T11" fmla="*/ 285 h 342"/>
                <a:gd name="T12" fmla="*/ 142 w 285"/>
                <a:gd name="T13" fmla="*/ 342 h 342"/>
                <a:gd name="T14" fmla="*/ 199 w 285"/>
                <a:gd name="T15" fmla="*/ 285 h 342"/>
                <a:gd name="T16" fmla="*/ 285 w 285"/>
                <a:gd name="T17" fmla="*/ 285 h 342"/>
                <a:gd name="T18" fmla="*/ 285 w 285"/>
                <a:gd name="T19" fmla="*/ 0 h 342"/>
                <a:gd name="T20" fmla="*/ 0 w 285"/>
                <a:gd name="T21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5" h="342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30" y="79"/>
                    <a:pt x="52" y="108"/>
                    <a:pt x="52" y="143"/>
                  </a:cubicBezTo>
                  <a:cubicBezTo>
                    <a:pt x="52" y="177"/>
                    <a:pt x="30" y="206"/>
                    <a:pt x="0" y="217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86" y="285"/>
                    <a:pt x="86" y="285"/>
                    <a:pt x="86" y="285"/>
                  </a:cubicBezTo>
                  <a:cubicBezTo>
                    <a:pt x="86" y="316"/>
                    <a:pt x="111" y="342"/>
                    <a:pt x="142" y="342"/>
                  </a:cubicBezTo>
                  <a:cubicBezTo>
                    <a:pt x="173" y="342"/>
                    <a:pt x="199" y="316"/>
                    <a:pt x="199" y="285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5" y="0"/>
                    <a:pt x="285" y="0"/>
                    <a:pt x="28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9BDC4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13" name="组合 2"/>
            <p:cNvGrpSpPr/>
            <p:nvPr/>
          </p:nvGrpSpPr>
          <p:grpSpPr>
            <a:xfrm>
              <a:off x="10832" y="3390"/>
              <a:ext cx="1445" cy="1966"/>
              <a:chOff x="3802063" y="3065462"/>
              <a:chExt cx="352424" cy="479425"/>
            </a:xfrm>
            <a:solidFill>
              <a:srgbClr val="F8F8F8"/>
            </a:solidFill>
          </p:grpSpPr>
          <p:sp>
            <p:nvSpPr>
              <p:cNvPr id="14" name="Freeform 30"/>
              <p:cNvSpPr>
                <a:spLocks noEditPoints="1"/>
              </p:cNvSpPr>
              <p:nvPr/>
            </p:nvSpPr>
            <p:spPr bwMode="auto">
              <a:xfrm>
                <a:off x="3862388" y="3117850"/>
                <a:ext cx="157162" cy="195263"/>
              </a:xfrm>
              <a:custGeom>
                <a:avLst/>
                <a:gdLst>
                  <a:gd name="T0" fmla="*/ 40 w 42"/>
                  <a:gd name="T1" fmla="*/ 10 h 52"/>
                  <a:gd name="T2" fmla="*/ 1 w 42"/>
                  <a:gd name="T3" fmla="*/ 10 h 52"/>
                  <a:gd name="T4" fmla="*/ 0 w 42"/>
                  <a:gd name="T5" fmla="*/ 11 h 52"/>
                  <a:gd name="T6" fmla="*/ 1 w 42"/>
                  <a:gd name="T7" fmla="*/ 13 h 52"/>
                  <a:gd name="T8" fmla="*/ 40 w 42"/>
                  <a:gd name="T9" fmla="*/ 13 h 52"/>
                  <a:gd name="T10" fmla="*/ 42 w 42"/>
                  <a:gd name="T11" fmla="*/ 11 h 52"/>
                  <a:gd name="T12" fmla="*/ 40 w 42"/>
                  <a:gd name="T13" fmla="*/ 10 h 52"/>
                  <a:gd name="T14" fmla="*/ 1 w 42"/>
                  <a:gd name="T15" fmla="*/ 3 h 52"/>
                  <a:gd name="T16" fmla="*/ 40 w 42"/>
                  <a:gd name="T17" fmla="*/ 3 h 52"/>
                  <a:gd name="T18" fmla="*/ 42 w 42"/>
                  <a:gd name="T19" fmla="*/ 1 h 52"/>
                  <a:gd name="T20" fmla="*/ 40 w 42"/>
                  <a:gd name="T21" fmla="*/ 0 h 52"/>
                  <a:gd name="T22" fmla="*/ 1 w 42"/>
                  <a:gd name="T23" fmla="*/ 0 h 52"/>
                  <a:gd name="T24" fmla="*/ 0 w 42"/>
                  <a:gd name="T25" fmla="*/ 1 h 52"/>
                  <a:gd name="T26" fmla="*/ 1 w 42"/>
                  <a:gd name="T27" fmla="*/ 3 h 52"/>
                  <a:gd name="T28" fmla="*/ 0 w 42"/>
                  <a:gd name="T29" fmla="*/ 21 h 52"/>
                  <a:gd name="T30" fmla="*/ 1 w 42"/>
                  <a:gd name="T31" fmla="*/ 23 h 52"/>
                  <a:gd name="T32" fmla="*/ 29 w 42"/>
                  <a:gd name="T33" fmla="*/ 23 h 52"/>
                  <a:gd name="T34" fmla="*/ 39 w 42"/>
                  <a:gd name="T35" fmla="*/ 19 h 52"/>
                  <a:gd name="T36" fmla="*/ 1 w 42"/>
                  <a:gd name="T37" fmla="*/ 19 h 52"/>
                  <a:gd name="T38" fmla="*/ 0 w 42"/>
                  <a:gd name="T39" fmla="*/ 21 h 52"/>
                  <a:gd name="T40" fmla="*/ 0 w 42"/>
                  <a:gd name="T41" fmla="*/ 31 h 52"/>
                  <a:gd name="T42" fmla="*/ 1 w 42"/>
                  <a:gd name="T43" fmla="*/ 33 h 52"/>
                  <a:gd name="T44" fmla="*/ 18 w 42"/>
                  <a:gd name="T45" fmla="*/ 33 h 52"/>
                  <a:gd name="T46" fmla="*/ 21 w 42"/>
                  <a:gd name="T47" fmla="*/ 29 h 52"/>
                  <a:gd name="T48" fmla="*/ 1 w 42"/>
                  <a:gd name="T49" fmla="*/ 29 h 52"/>
                  <a:gd name="T50" fmla="*/ 0 w 42"/>
                  <a:gd name="T51" fmla="*/ 31 h 52"/>
                  <a:gd name="T52" fmla="*/ 0 w 42"/>
                  <a:gd name="T53" fmla="*/ 41 h 52"/>
                  <a:gd name="T54" fmla="*/ 1 w 42"/>
                  <a:gd name="T55" fmla="*/ 43 h 52"/>
                  <a:gd name="T56" fmla="*/ 12 w 42"/>
                  <a:gd name="T57" fmla="*/ 43 h 52"/>
                  <a:gd name="T58" fmla="*/ 14 w 42"/>
                  <a:gd name="T59" fmla="*/ 39 h 52"/>
                  <a:gd name="T60" fmla="*/ 1 w 42"/>
                  <a:gd name="T61" fmla="*/ 39 h 52"/>
                  <a:gd name="T62" fmla="*/ 0 w 42"/>
                  <a:gd name="T63" fmla="*/ 41 h 52"/>
                  <a:gd name="T64" fmla="*/ 0 w 42"/>
                  <a:gd name="T65" fmla="*/ 51 h 52"/>
                  <a:gd name="T66" fmla="*/ 1 w 42"/>
                  <a:gd name="T67" fmla="*/ 52 h 52"/>
                  <a:gd name="T68" fmla="*/ 11 w 42"/>
                  <a:gd name="T69" fmla="*/ 52 h 52"/>
                  <a:gd name="T70" fmla="*/ 11 w 42"/>
                  <a:gd name="T71" fmla="*/ 49 h 52"/>
                  <a:gd name="T72" fmla="*/ 1 w 42"/>
                  <a:gd name="T73" fmla="*/ 49 h 52"/>
                  <a:gd name="T74" fmla="*/ 0 w 42"/>
                  <a:gd name="T75" fmla="*/ 5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2" h="52">
                    <a:moveTo>
                      <a:pt x="40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1" y="13"/>
                      <a:pt x="42" y="12"/>
                      <a:pt x="42" y="11"/>
                    </a:cubicBezTo>
                    <a:cubicBezTo>
                      <a:pt x="42" y="10"/>
                      <a:pt x="41" y="10"/>
                      <a:pt x="40" y="10"/>
                    </a:cubicBezTo>
                    <a:close/>
                    <a:moveTo>
                      <a:pt x="1" y="3"/>
                    </a:moveTo>
                    <a:cubicBezTo>
                      <a:pt x="40" y="3"/>
                      <a:pt x="40" y="3"/>
                      <a:pt x="40" y="3"/>
                    </a:cubicBezTo>
                    <a:cubicBezTo>
                      <a:pt x="41" y="3"/>
                      <a:pt x="42" y="2"/>
                      <a:pt x="42" y="1"/>
                    </a:cubicBezTo>
                    <a:cubicBezTo>
                      <a:pt x="42" y="0"/>
                      <a:pt x="41" y="0"/>
                      <a:pt x="4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  <a:moveTo>
                      <a:pt x="0" y="21"/>
                    </a:moveTo>
                    <a:cubicBezTo>
                      <a:pt x="0" y="22"/>
                      <a:pt x="0" y="23"/>
                      <a:pt x="1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32" y="21"/>
                      <a:pt x="36" y="20"/>
                      <a:pt x="39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20"/>
                      <a:pt x="0" y="21"/>
                    </a:cubicBezTo>
                    <a:close/>
                    <a:moveTo>
                      <a:pt x="0" y="31"/>
                    </a:moveTo>
                    <a:cubicBezTo>
                      <a:pt x="0" y="32"/>
                      <a:pt x="0" y="33"/>
                      <a:pt x="1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9" y="32"/>
                      <a:pt x="20" y="30"/>
                      <a:pt x="2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29"/>
                      <a:pt x="0" y="30"/>
                      <a:pt x="0" y="31"/>
                    </a:cubicBezTo>
                    <a:close/>
                    <a:moveTo>
                      <a:pt x="0" y="41"/>
                    </a:moveTo>
                    <a:cubicBezTo>
                      <a:pt x="0" y="42"/>
                      <a:pt x="0" y="43"/>
                      <a:pt x="1" y="43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3" y="41"/>
                      <a:pt x="13" y="40"/>
                      <a:pt x="14" y="39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0" y="39"/>
                      <a:pt x="0" y="40"/>
                      <a:pt x="0" y="41"/>
                    </a:cubicBezTo>
                    <a:close/>
                    <a:moveTo>
                      <a:pt x="0" y="51"/>
                    </a:moveTo>
                    <a:cubicBezTo>
                      <a:pt x="0" y="52"/>
                      <a:pt x="0" y="52"/>
                      <a:pt x="1" y="52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1" y="51"/>
                      <a:pt x="11" y="50"/>
                      <a:pt x="1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49"/>
                      <a:pt x="0" y="50"/>
                      <a:pt x="0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5" name="Freeform 31"/>
              <p:cNvSpPr>
                <a:spLocks noEditPoints="1"/>
              </p:cNvSpPr>
              <p:nvPr/>
            </p:nvSpPr>
            <p:spPr bwMode="auto">
              <a:xfrm>
                <a:off x="3917950" y="3205162"/>
                <a:ext cx="236537" cy="231775"/>
              </a:xfrm>
              <a:custGeom>
                <a:avLst/>
                <a:gdLst>
                  <a:gd name="T0" fmla="*/ 52 w 63"/>
                  <a:gd name="T1" fmla="*/ 11 h 62"/>
                  <a:gd name="T2" fmla="*/ 11 w 63"/>
                  <a:gd name="T3" fmla="*/ 11 h 62"/>
                  <a:gd name="T4" fmla="*/ 11 w 63"/>
                  <a:gd name="T5" fmla="*/ 51 h 62"/>
                  <a:gd name="T6" fmla="*/ 52 w 63"/>
                  <a:gd name="T7" fmla="*/ 51 h 62"/>
                  <a:gd name="T8" fmla="*/ 52 w 63"/>
                  <a:gd name="T9" fmla="*/ 11 h 62"/>
                  <a:gd name="T10" fmla="*/ 17 w 63"/>
                  <a:gd name="T11" fmla="*/ 45 h 62"/>
                  <a:gd name="T12" fmla="*/ 17 w 63"/>
                  <a:gd name="T13" fmla="*/ 17 h 62"/>
                  <a:gd name="T14" fmla="*/ 46 w 63"/>
                  <a:gd name="T15" fmla="*/ 17 h 62"/>
                  <a:gd name="T16" fmla="*/ 46 w 63"/>
                  <a:gd name="T17" fmla="*/ 45 h 62"/>
                  <a:gd name="T18" fmla="*/ 17 w 63"/>
                  <a:gd name="T19" fmla="*/ 4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2">
                    <a:moveTo>
                      <a:pt x="52" y="11"/>
                    </a:moveTo>
                    <a:cubicBezTo>
                      <a:pt x="40" y="0"/>
                      <a:pt x="22" y="0"/>
                      <a:pt x="11" y="11"/>
                    </a:cubicBezTo>
                    <a:cubicBezTo>
                      <a:pt x="0" y="22"/>
                      <a:pt x="0" y="40"/>
                      <a:pt x="11" y="51"/>
                    </a:cubicBezTo>
                    <a:cubicBezTo>
                      <a:pt x="22" y="62"/>
                      <a:pt x="40" y="62"/>
                      <a:pt x="52" y="51"/>
                    </a:cubicBezTo>
                    <a:cubicBezTo>
                      <a:pt x="63" y="40"/>
                      <a:pt x="63" y="22"/>
                      <a:pt x="52" y="11"/>
                    </a:cubicBezTo>
                    <a:close/>
                    <a:moveTo>
                      <a:pt x="17" y="45"/>
                    </a:moveTo>
                    <a:cubicBezTo>
                      <a:pt x="9" y="37"/>
                      <a:pt x="9" y="25"/>
                      <a:pt x="17" y="17"/>
                    </a:cubicBezTo>
                    <a:cubicBezTo>
                      <a:pt x="25" y="9"/>
                      <a:pt x="38" y="9"/>
                      <a:pt x="46" y="17"/>
                    </a:cubicBezTo>
                    <a:cubicBezTo>
                      <a:pt x="53" y="25"/>
                      <a:pt x="53" y="37"/>
                      <a:pt x="46" y="45"/>
                    </a:cubicBezTo>
                    <a:cubicBezTo>
                      <a:pt x="38" y="53"/>
                      <a:pt x="25" y="53"/>
                      <a:pt x="17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6" name="Freeform 32"/>
              <p:cNvSpPr>
                <a:spLocks noEditPoints="1"/>
              </p:cNvSpPr>
              <p:nvPr/>
            </p:nvSpPr>
            <p:spPr bwMode="auto">
              <a:xfrm>
                <a:off x="3802063" y="3398837"/>
                <a:ext cx="149225" cy="146050"/>
              </a:xfrm>
              <a:custGeom>
                <a:avLst/>
                <a:gdLst>
                  <a:gd name="T0" fmla="*/ 38 w 40"/>
                  <a:gd name="T1" fmla="*/ 2 h 39"/>
                  <a:gd name="T2" fmla="*/ 30 w 40"/>
                  <a:gd name="T3" fmla="*/ 2 h 39"/>
                  <a:gd name="T4" fmla="*/ 30 w 40"/>
                  <a:gd name="T5" fmla="*/ 2 h 39"/>
                  <a:gd name="T6" fmla="*/ 38 w 40"/>
                  <a:gd name="T7" fmla="*/ 11 h 39"/>
                  <a:gd name="T8" fmla="*/ 38 w 40"/>
                  <a:gd name="T9" fmla="*/ 10 h 39"/>
                  <a:gd name="T10" fmla="*/ 38 w 40"/>
                  <a:gd name="T11" fmla="*/ 2 h 39"/>
                  <a:gd name="T12" fmla="*/ 2 w 40"/>
                  <a:gd name="T13" fmla="*/ 29 h 39"/>
                  <a:gd name="T14" fmla="*/ 2 w 40"/>
                  <a:gd name="T15" fmla="*/ 37 h 39"/>
                  <a:gd name="T16" fmla="*/ 11 w 40"/>
                  <a:gd name="T17" fmla="*/ 37 h 39"/>
                  <a:gd name="T18" fmla="*/ 35 w 40"/>
                  <a:gd name="T19" fmla="*/ 13 h 39"/>
                  <a:gd name="T20" fmla="*/ 27 w 40"/>
                  <a:gd name="T21" fmla="*/ 5 h 39"/>
                  <a:gd name="T22" fmla="*/ 2 w 40"/>
                  <a:gd name="T23" fmla="*/ 2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39">
                    <a:moveTo>
                      <a:pt x="38" y="2"/>
                    </a:moveTo>
                    <a:cubicBezTo>
                      <a:pt x="36" y="0"/>
                      <a:pt x="32" y="0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40" y="8"/>
                      <a:pt x="40" y="4"/>
                      <a:pt x="38" y="2"/>
                    </a:cubicBezTo>
                    <a:close/>
                    <a:moveTo>
                      <a:pt x="2" y="29"/>
                    </a:moveTo>
                    <a:cubicBezTo>
                      <a:pt x="0" y="31"/>
                      <a:pt x="0" y="35"/>
                      <a:pt x="2" y="37"/>
                    </a:cubicBezTo>
                    <a:cubicBezTo>
                      <a:pt x="5" y="39"/>
                      <a:pt x="8" y="39"/>
                      <a:pt x="11" y="37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27" y="5"/>
                      <a:pt x="27" y="5"/>
                      <a:pt x="27" y="5"/>
                    </a:cubicBezTo>
                    <a:lnTo>
                      <a:pt x="2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8" name="Freeform 33"/>
              <p:cNvSpPr/>
              <p:nvPr/>
            </p:nvSpPr>
            <p:spPr bwMode="auto">
              <a:xfrm>
                <a:off x="3810000" y="3065462"/>
                <a:ext cx="261937" cy="296863"/>
              </a:xfrm>
              <a:custGeom>
                <a:avLst/>
                <a:gdLst>
                  <a:gd name="T0" fmla="*/ 33 w 70"/>
                  <a:gd name="T1" fmla="*/ 73 h 79"/>
                  <a:gd name="T2" fmla="*/ 11 w 70"/>
                  <a:gd name="T3" fmla="*/ 73 h 79"/>
                  <a:gd name="T4" fmla="*/ 7 w 70"/>
                  <a:gd name="T5" fmla="*/ 69 h 79"/>
                  <a:gd name="T6" fmla="*/ 7 w 70"/>
                  <a:gd name="T7" fmla="*/ 10 h 79"/>
                  <a:gd name="T8" fmla="*/ 11 w 70"/>
                  <a:gd name="T9" fmla="*/ 6 h 79"/>
                  <a:gd name="T10" fmla="*/ 59 w 70"/>
                  <a:gd name="T11" fmla="*/ 6 h 79"/>
                  <a:gd name="T12" fmla="*/ 63 w 70"/>
                  <a:gd name="T13" fmla="*/ 10 h 79"/>
                  <a:gd name="T14" fmla="*/ 63 w 70"/>
                  <a:gd name="T15" fmla="*/ 41 h 79"/>
                  <a:gd name="T16" fmla="*/ 70 w 70"/>
                  <a:gd name="T17" fmla="*/ 42 h 79"/>
                  <a:gd name="T18" fmla="*/ 70 w 70"/>
                  <a:gd name="T19" fmla="*/ 10 h 79"/>
                  <a:gd name="T20" fmla="*/ 59 w 70"/>
                  <a:gd name="T21" fmla="*/ 0 h 79"/>
                  <a:gd name="T22" fmla="*/ 11 w 70"/>
                  <a:gd name="T23" fmla="*/ 0 h 79"/>
                  <a:gd name="T24" fmla="*/ 0 w 70"/>
                  <a:gd name="T25" fmla="*/ 10 h 79"/>
                  <a:gd name="T26" fmla="*/ 0 w 70"/>
                  <a:gd name="T27" fmla="*/ 69 h 79"/>
                  <a:gd name="T28" fmla="*/ 11 w 70"/>
                  <a:gd name="T29" fmla="*/ 79 h 79"/>
                  <a:gd name="T30" fmla="*/ 36 w 70"/>
                  <a:gd name="T31" fmla="*/ 79 h 79"/>
                  <a:gd name="T32" fmla="*/ 33 w 70"/>
                  <a:gd name="T33" fmla="*/ 7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79">
                    <a:moveTo>
                      <a:pt x="33" y="73"/>
                    </a:moveTo>
                    <a:cubicBezTo>
                      <a:pt x="11" y="73"/>
                      <a:pt x="11" y="73"/>
                      <a:pt x="11" y="73"/>
                    </a:cubicBezTo>
                    <a:cubicBezTo>
                      <a:pt x="9" y="73"/>
                      <a:pt x="7" y="71"/>
                      <a:pt x="7" y="69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8"/>
                      <a:pt x="9" y="6"/>
                      <a:pt x="11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61" y="6"/>
                      <a:pt x="63" y="8"/>
                      <a:pt x="63" y="10"/>
                    </a:cubicBezTo>
                    <a:cubicBezTo>
                      <a:pt x="63" y="41"/>
                      <a:pt x="63" y="41"/>
                      <a:pt x="63" y="41"/>
                    </a:cubicBezTo>
                    <a:cubicBezTo>
                      <a:pt x="65" y="41"/>
                      <a:pt x="68" y="41"/>
                      <a:pt x="70" y="42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4"/>
                      <a:pt x="65" y="0"/>
                      <a:pt x="5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5"/>
                      <a:pt x="5" y="79"/>
                      <a:pt x="11" y="79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5" y="77"/>
                      <a:pt x="34" y="75"/>
                      <a:pt x="33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4034155" y="1727835"/>
            <a:ext cx="2352040" cy="1965960"/>
            <a:chOff x="6353" y="2721"/>
            <a:chExt cx="3704" cy="3096"/>
          </a:xfrm>
        </p:grpSpPr>
        <p:sp>
          <p:nvSpPr>
            <p:cNvPr id="17" name="Freeform 25"/>
            <p:cNvSpPr/>
            <p:nvPr/>
          </p:nvSpPr>
          <p:spPr bwMode="auto">
            <a:xfrm>
              <a:off x="6353" y="2721"/>
              <a:ext cx="3704" cy="3097"/>
            </a:xfrm>
            <a:custGeom>
              <a:avLst/>
              <a:gdLst>
                <a:gd name="T0" fmla="*/ 217 w 341"/>
                <a:gd name="T1" fmla="*/ 285 h 285"/>
                <a:gd name="T2" fmla="*/ 285 w 341"/>
                <a:gd name="T3" fmla="*/ 285 h 285"/>
                <a:gd name="T4" fmla="*/ 285 w 341"/>
                <a:gd name="T5" fmla="*/ 199 h 285"/>
                <a:gd name="T6" fmla="*/ 341 w 341"/>
                <a:gd name="T7" fmla="*/ 143 h 285"/>
                <a:gd name="T8" fmla="*/ 285 w 341"/>
                <a:gd name="T9" fmla="*/ 86 h 285"/>
                <a:gd name="T10" fmla="*/ 285 w 341"/>
                <a:gd name="T11" fmla="*/ 0 h 285"/>
                <a:gd name="T12" fmla="*/ 0 w 341"/>
                <a:gd name="T13" fmla="*/ 0 h 285"/>
                <a:gd name="T14" fmla="*/ 0 w 341"/>
                <a:gd name="T15" fmla="*/ 285 h 285"/>
                <a:gd name="T16" fmla="*/ 68 w 341"/>
                <a:gd name="T17" fmla="*/ 285 h 285"/>
                <a:gd name="T18" fmla="*/ 142 w 341"/>
                <a:gd name="T19" fmla="*/ 233 h 285"/>
                <a:gd name="T20" fmla="*/ 217 w 341"/>
                <a:gd name="T21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1" h="285">
                  <a:moveTo>
                    <a:pt x="217" y="285"/>
                  </a:moveTo>
                  <a:cubicBezTo>
                    <a:pt x="285" y="285"/>
                    <a:pt x="285" y="285"/>
                    <a:pt x="285" y="285"/>
                  </a:cubicBezTo>
                  <a:cubicBezTo>
                    <a:pt x="285" y="199"/>
                    <a:pt x="285" y="199"/>
                    <a:pt x="285" y="199"/>
                  </a:cubicBezTo>
                  <a:cubicBezTo>
                    <a:pt x="316" y="199"/>
                    <a:pt x="341" y="174"/>
                    <a:pt x="341" y="143"/>
                  </a:cubicBezTo>
                  <a:cubicBezTo>
                    <a:pt x="341" y="111"/>
                    <a:pt x="316" y="86"/>
                    <a:pt x="285" y="86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68" y="285"/>
                    <a:pt x="68" y="285"/>
                    <a:pt x="68" y="285"/>
                  </a:cubicBezTo>
                  <a:cubicBezTo>
                    <a:pt x="79" y="255"/>
                    <a:pt x="108" y="233"/>
                    <a:pt x="142" y="233"/>
                  </a:cubicBezTo>
                  <a:cubicBezTo>
                    <a:pt x="177" y="233"/>
                    <a:pt x="206" y="255"/>
                    <a:pt x="217" y="285"/>
                  </a:cubicBezTo>
                  <a:close/>
                </a:path>
              </a:pathLst>
            </a:custGeom>
            <a:solidFill>
              <a:srgbClr val="F9BDC4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9" name="Freeform 34"/>
            <p:cNvSpPr>
              <a:spLocks noEditPoints="1"/>
            </p:cNvSpPr>
            <p:nvPr/>
          </p:nvSpPr>
          <p:spPr bwMode="auto">
            <a:xfrm>
              <a:off x="7219" y="3399"/>
              <a:ext cx="1572" cy="1477"/>
            </a:xfrm>
            <a:custGeom>
              <a:avLst/>
              <a:gdLst>
                <a:gd name="T0" fmla="*/ 18 w 111"/>
                <a:gd name="T1" fmla="*/ 67 h 104"/>
                <a:gd name="T2" fmla="*/ 16 w 111"/>
                <a:gd name="T3" fmla="*/ 60 h 104"/>
                <a:gd name="T4" fmla="*/ 14 w 111"/>
                <a:gd name="T5" fmla="*/ 16 h 104"/>
                <a:gd name="T6" fmla="*/ 34 w 111"/>
                <a:gd name="T7" fmla="*/ 17 h 104"/>
                <a:gd name="T8" fmla="*/ 34 w 111"/>
                <a:gd name="T9" fmla="*/ 0 h 104"/>
                <a:gd name="T10" fmla="*/ 77 w 111"/>
                <a:gd name="T11" fmla="*/ 18 h 104"/>
                <a:gd name="T12" fmla="*/ 80 w 111"/>
                <a:gd name="T13" fmla="*/ 20 h 104"/>
                <a:gd name="T14" fmla="*/ 111 w 111"/>
                <a:gd name="T15" fmla="*/ 54 h 104"/>
                <a:gd name="T16" fmla="*/ 93 w 111"/>
                <a:gd name="T17" fmla="*/ 64 h 104"/>
                <a:gd name="T18" fmla="*/ 104 w 111"/>
                <a:gd name="T19" fmla="*/ 78 h 104"/>
                <a:gd name="T20" fmla="*/ 60 w 111"/>
                <a:gd name="T21" fmla="*/ 90 h 104"/>
                <a:gd name="T22" fmla="*/ 55 w 111"/>
                <a:gd name="T23" fmla="*/ 90 h 104"/>
                <a:gd name="T24" fmla="*/ 54 w 111"/>
                <a:gd name="T25" fmla="*/ 90 h 104"/>
                <a:gd name="T26" fmla="*/ 9 w 111"/>
                <a:gd name="T27" fmla="*/ 79 h 104"/>
                <a:gd name="T28" fmla="*/ 25 w 111"/>
                <a:gd name="T29" fmla="*/ 53 h 104"/>
                <a:gd name="T30" fmla="*/ 29 w 111"/>
                <a:gd name="T31" fmla="*/ 65 h 104"/>
                <a:gd name="T32" fmla="*/ 30 w 111"/>
                <a:gd name="T33" fmla="*/ 68 h 104"/>
                <a:gd name="T34" fmla="*/ 42 w 111"/>
                <a:gd name="T35" fmla="*/ 90 h 104"/>
                <a:gd name="T36" fmla="*/ 52 w 111"/>
                <a:gd name="T37" fmla="*/ 80 h 104"/>
                <a:gd name="T38" fmla="*/ 55 w 111"/>
                <a:gd name="T39" fmla="*/ 80 h 104"/>
                <a:gd name="T40" fmla="*/ 61 w 111"/>
                <a:gd name="T41" fmla="*/ 80 h 104"/>
                <a:gd name="T42" fmla="*/ 72 w 111"/>
                <a:gd name="T43" fmla="*/ 89 h 104"/>
                <a:gd name="T44" fmla="*/ 82 w 111"/>
                <a:gd name="T45" fmla="*/ 65 h 104"/>
                <a:gd name="T46" fmla="*/ 85 w 111"/>
                <a:gd name="T47" fmla="*/ 55 h 104"/>
                <a:gd name="T48" fmla="*/ 86 w 111"/>
                <a:gd name="T49" fmla="*/ 52 h 104"/>
                <a:gd name="T50" fmla="*/ 92 w 111"/>
                <a:gd name="T51" fmla="*/ 26 h 104"/>
                <a:gd name="T52" fmla="*/ 76 w 111"/>
                <a:gd name="T53" fmla="*/ 29 h 104"/>
                <a:gd name="T54" fmla="*/ 69 w 111"/>
                <a:gd name="T55" fmla="*/ 25 h 104"/>
                <a:gd name="T56" fmla="*/ 67 w 111"/>
                <a:gd name="T57" fmla="*/ 10 h 104"/>
                <a:gd name="T58" fmla="*/ 44 w 111"/>
                <a:gd name="T59" fmla="*/ 23 h 104"/>
                <a:gd name="T60" fmla="*/ 34 w 111"/>
                <a:gd name="T61" fmla="*/ 30 h 104"/>
                <a:gd name="T62" fmla="*/ 32 w 111"/>
                <a:gd name="T63" fmla="*/ 32 h 104"/>
                <a:gd name="T64" fmla="*/ 13 w 111"/>
                <a:gd name="T65" fmla="*/ 49 h 104"/>
                <a:gd name="T66" fmla="*/ 56 w 111"/>
                <a:gd name="T67" fmla="*/ 33 h 104"/>
                <a:gd name="T68" fmla="*/ 74 w 111"/>
                <a:gd name="T69" fmla="*/ 51 h 104"/>
                <a:gd name="T70" fmla="*/ 56 w 111"/>
                <a:gd name="T71" fmla="*/ 68 h 104"/>
                <a:gd name="T72" fmla="*/ 56 w 111"/>
                <a:gd name="T73" fmla="*/ 63 h 104"/>
                <a:gd name="T74" fmla="*/ 64 w 111"/>
                <a:gd name="T75" fmla="*/ 51 h 104"/>
                <a:gd name="T76" fmla="*/ 56 w 111"/>
                <a:gd name="T77" fmla="*/ 43 h 104"/>
                <a:gd name="T78" fmla="*/ 49 w 111"/>
                <a:gd name="T79" fmla="*/ 51 h 104"/>
                <a:gd name="T80" fmla="*/ 56 w 111"/>
                <a:gd name="T81" fmla="*/ 58 h 104"/>
                <a:gd name="T82" fmla="*/ 56 w 111"/>
                <a:gd name="T83" fmla="*/ 63 h 104"/>
                <a:gd name="T84" fmla="*/ 39 w 111"/>
                <a:gd name="T85" fmla="*/ 5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" h="104">
                  <a:moveTo>
                    <a:pt x="9" y="79"/>
                  </a:moveTo>
                  <a:cubicBezTo>
                    <a:pt x="18" y="67"/>
                    <a:pt x="18" y="67"/>
                    <a:pt x="18" y="67"/>
                  </a:cubicBezTo>
                  <a:cubicBezTo>
                    <a:pt x="18" y="65"/>
                    <a:pt x="17" y="62"/>
                    <a:pt x="16" y="60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1" y="19"/>
                    <a:pt x="32" y="18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78" y="18"/>
                    <a:pt x="79" y="19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61"/>
                    <a:pt x="94" y="62"/>
                    <a:pt x="93" y="64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58" y="90"/>
                    <a:pt x="57" y="90"/>
                    <a:pt x="55" y="90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55" y="90"/>
                    <a:pt x="54" y="90"/>
                    <a:pt x="54" y="90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44" y="104"/>
                    <a:pt x="44" y="104"/>
                    <a:pt x="44" y="104"/>
                  </a:cubicBezTo>
                  <a:cubicBezTo>
                    <a:pt x="9" y="79"/>
                    <a:pt x="9" y="79"/>
                    <a:pt x="9" y="79"/>
                  </a:cubicBezTo>
                  <a:close/>
                  <a:moveTo>
                    <a:pt x="13" y="49"/>
                  </a:moveTo>
                  <a:cubicBezTo>
                    <a:pt x="25" y="53"/>
                    <a:pt x="25" y="53"/>
                    <a:pt x="25" y="53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6" y="59"/>
                    <a:pt x="27" y="62"/>
                    <a:pt x="29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3" y="80"/>
                    <a:pt x="54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7" y="80"/>
                    <a:pt x="59" y="80"/>
                    <a:pt x="61" y="8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84" y="60"/>
                    <a:pt x="85" y="58"/>
                    <a:pt x="85" y="55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6" y="52"/>
                    <a:pt x="86" y="52"/>
                    <a:pt x="86" y="52"/>
                  </a:cubicBezTo>
                  <a:cubicBezTo>
                    <a:pt x="99" y="48"/>
                    <a:pt x="99" y="48"/>
                    <a:pt x="99" y="48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4" y="27"/>
                    <a:pt x="72" y="26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9" y="26"/>
                    <a:pt x="36" y="28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3" y="49"/>
                    <a:pt x="13" y="49"/>
                    <a:pt x="13" y="49"/>
                  </a:cubicBezTo>
                  <a:close/>
                  <a:moveTo>
                    <a:pt x="39" y="51"/>
                  </a:moveTo>
                  <a:cubicBezTo>
                    <a:pt x="39" y="41"/>
                    <a:pt x="46" y="33"/>
                    <a:pt x="56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66" y="33"/>
                    <a:pt x="74" y="4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60"/>
                    <a:pt x="66" y="68"/>
                    <a:pt x="56" y="68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60" y="58"/>
                    <a:pt x="64" y="55"/>
                    <a:pt x="64" y="51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4" y="46"/>
                    <a:pt x="60" y="43"/>
                    <a:pt x="56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2" y="43"/>
                    <a:pt x="49" y="46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5"/>
                    <a:pt x="52" y="58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46" y="68"/>
                    <a:pt x="39" y="60"/>
                    <a:pt x="39" y="51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8" name="Content Placeholder 2"/>
          <p:cNvSpPr txBox="1"/>
          <p:nvPr/>
        </p:nvSpPr>
        <p:spPr>
          <a:xfrm>
            <a:off x="2062480" y="2158365"/>
            <a:ext cx="1790700" cy="2921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77384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1059180" y="2450465"/>
            <a:ext cx="2794000" cy="82296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0" name="Content Placeholder 2"/>
          <p:cNvSpPr txBox="1"/>
          <p:nvPr/>
        </p:nvSpPr>
        <p:spPr>
          <a:xfrm>
            <a:off x="2062480" y="4392295"/>
            <a:ext cx="1790700" cy="2921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77384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1059180" y="4684395"/>
            <a:ext cx="2794000" cy="82296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8409940" y="2152650"/>
            <a:ext cx="1790700" cy="2921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77384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8409940" y="2444750"/>
            <a:ext cx="2735580" cy="82296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4" name="Content Placeholder 2"/>
          <p:cNvSpPr txBox="1"/>
          <p:nvPr/>
        </p:nvSpPr>
        <p:spPr>
          <a:xfrm>
            <a:off x="8409940" y="4392295"/>
            <a:ext cx="1790700" cy="2921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77384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5" name="Content Placeholder 2"/>
          <p:cNvSpPr txBox="1"/>
          <p:nvPr/>
        </p:nvSpPr>
        <p:spPr>
          <a:xfrm>
            <a:off x="8409940" y="4684395"/>
            <a:ext cx="2735580" cy="82296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42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桃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35" y="4122420"/>
            <a:ext cx="2820670" cy="2772410"/>
          </a:xfrm>
          <a:prstGeom prst="rect">
            <a:avLst/>
          </a:prstGeom>
        </p:spPr>
      </p:pic>
      <p:pic>
        <p:nvPicPr>
          <p:cNvPr id="5" name="图片 4" descr="桃枝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1990" y="-48260"/>
            <a:ext cx="2609850" cy="2563495"/>
          </a:xfrm>
          <a:prstGeom prst="rect">
            <a:avLst/>
          </a:prstGeom>
        </p:spPr>
      </p:pic>
      <p:pic>
        <p:nvPicPr>
          <p:cNvPr id="12" name="图片 11" descr="蝴蝶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260965" y="1095375"/>
            <a:ext cx="621665" cy="6311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099560" y="3199130"/>
            <a:ext cx="39839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单击此处输入标题文本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5205095" y="1771650"/>
            <a:ext cx="1772920" cy="1036955"/>
            <a:chOff x="7982" y="2329"/>
            <a:chExt cx="2792" cy="1633"/>
          </a:xfrm>
        </p:grpSpPr>
        <p:sp>
          <p:nvSpPr>
            <p:cNvPr id="10" name="矩形 9"/>
            <p:cNvSpPr/>
            <p:nvPr/>
          </p:nvSpPr>
          <p:spPr>
            <a:xfrm>
              <a:off x="7982" y="2447"/>
              <a:ext cx="2665" cy="1515"/>
            </a:xfrm>
            <a:prstGeom prst="rect">
              <a:avLst/>
            </a:prstGeom>
            <a:noFill/>
            <a:ln>
              <a:solidFill>
                <a:srgbClr val="7738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8109" y="2329"/>
              <a:ext cx="2665" cy="1515"/>
            </a:xfrm>
            <a:prstGeom prst="rect">
              <a:avLst/>
            </a:prstGeom>
            <a:noFill/>
            <a:ln>
              <a:solidFill>
                <a:srgbClr val="7738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5285740" y="1846580"/>
            <a:ext cx="16116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</a:rPr>
              <a:t>PART</a:t>
            </a:r>
          </a:p>
          <a:p>
            <a:pPr algn="ctr"/>
            <a:r>
              <a:rPr lang="en-US" altLang="zh-CN" sz="28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</a:rPr>
              <a:t>05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858135" y="3968115"/>
            <a:ext cx="64662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 guy who whispers in your ears, saying ” It’s alright, I’m here.” Holds you when you’re sad, and treasures everything about you. That’s the guy I want to give my heart to.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桃枝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680" y="-48260"/>
            <a:ext cx="2677160" cy="2629535"/>
          </a:xfrm>
          <a:prstGeom prst="rect">
            <a:avLst/>
          </a:prstGeom>
        </p:spPr>
      </p:pic>
      <p:pic>
        <p:nvPicPr>
          <p:cNvPr id="12" name="图片 11" descr="蝴蝶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235565" y="1133475"/>
            <a:ext cx="621665" cy="63119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327660" y="358775"/>
            <a:ext cx="3039745" cy="391160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353695" y="358775"/>
            <a:ext cx="364490" cy="398780"/>
            <a:chOff x="557" y="565"/>
            <a:chExt cx="574" cy="628"/>
          </a:xfrm>
        </p:grpSpPr>
        <p:sp>
          <p:nvSpPr>
            <p:cNvPr id="39" name="矩形 38"/>
            <p:cNvSpPr/>
            <p:nvPr/>
          </p:nvSpPr>
          <p:spPr>
            <a:xfrm>
              <a:off x="593" y="622"/>
              <a:ext cx="502" cy="502"/>
            </a:xfrm>
            <a:prstGeom prst="rect">
              <a:avLst/>
            </a:prstGeom>
            <a:solidFill>
              <a:srgbClr val="773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57" y="565"/>
              <a:ext cx="57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5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718185" y="370205"/>
            <a:ext cx="2499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单击此处输入标题文本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8080867" y="3852539"/>
            <a:ext cx="261450" cy="1"/>
          </a:xfrm>
          <a:prstGeom prst="line">
            <a:avLst/>
          </a:prstGeom>
          <a:ln>
            <a:solidFill>
              <a:srgbClr val="F9BDC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7335833" y="2535065"/>
            <a:ext cx="1010353" cy="1"/>
          </a:xfrm>
          <a:prstGeom prst="line">
            <a:avLst/>
          </a:prstGeom>
          <a:ln>
            <a:solidFill>
              <a:srgbClr val="F9BDC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7335833" y="5179356"/>
            <a:ext cx="1010353" cy="1"/>
          </a:xfrm>
          <a:prstGeom prst="line">
            <a:avLst/>
          </a:prstGeom>
          <a:ln>
            <a:solidFill>
              <a:srgbClr val="F9BDC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3803967" y="3852539"/>
            <a:ext cx="261450" cy="1"/>
          </a:xfrm>
          <a:prstGeom prst="line">
            <a:avLst/>
          </a:prstGeom>
          <a:ln>
            <a:solidFill>
              <a:srgbClr val="F9BDC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 flipH="1">
            <a:off x="3802467" y="2546356"/>
            <a:ext cx="1010353" cy="6755"/>
          </a:xfrm>
          <a:prstGeom prst="line">
            <a:avLst/>
          </a:prstGeom>
          <a:ln>
            <a:solidFill>
              <a:srgbClr val="F9BDC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4213860" y="3362960"/>
            <a:ext cx="980440" cy="980440"/>
            <a:chOff x="6636" y="5296"/>
            <a:chExt cx="1544" cy="1544"/>
          </a:xfrm>
        </p:grpSpPr>
        <p:sp>
          <p:nvSpPr>
            <p:cNvPr id="14" name="圆角矩形 13"/>
            <p:cNvSpPr>
              <a:spLocks noChangeAspect="1"/>
            </p:cNvSpPr>
            <p:nvPr/>
          </p:nvSpPr>
          <p:spPr>
            <a:xfrm>
              <a:off x="6636" y="5296"/>
              <a:ext cx="1544" cy="1544"/>
            </a:xfrm>
            <a:prstGeom prst="roundRect">
              <a:avLst/>
            </a:prstGeom>
            <a:solidFill>
              <a:srgbClr val="F9BDC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19" name="Freeform 133"/>
            <p:cNvSpPr>
              <a:spLocks noChangeAspect="1" noEditPoints="1"/>
            </p:cNvSpPr>
            <p:nvPr/>
          </p:nvSpPr>
          <p:spPr bwMode="auto">
            <a:xfrm>
              <a:off x="6969" y="5668"/>
              <a:ext cx="877" cy="799"/>
            </a:xfrm>
            <a:custGeom>
              <a:avLst/>
              <a:gdLst>
                <a:gd name="T0" fmla="*/ 4 w 66"/>
                <a:gd name="T1" fmla="*/ 17 h 60"/>
                <a:gd name="T2" fmla="*/ 28 w 66"/>
                <a:gd name="T3" fmla="*/ 15 h 60"/>
                <a:gd name="T4" fmla="*/ 32 w 66"/>
                <a:gd name="T5" fmla="*/ 3 h 60"/>
                <a:gd name="T6" fmla="*/ 63 w 66"/>
                <a:gd name="T7" fmla="*/ 3 h 60"/>
                <a:gd name="T8" fmla="*/ 51 w 66"/>
                <a:gd name="T9" fmla="*/ 60 h 60"/>
                <a:gd name="T10" fmla="*/ 38 w 66"/>
                <a:gd name="T11" fmla="*/ 8 h 60"/>
                <a:gd name="T12" fmla="*/ 28 w 66"/>
                <a:gd name="T13" fmla="*/ 60 h 60"/>
                <a:gd name="T14" fmla="*/ 20 w 66"/>
                <a:gd name="T15" fmla="*/ 20 h 60"/>
                <a:gd name="T16" fmla="*/ 6 w 66"/>
                <a:gd name="T17" fmla="*/ 60 h 60"/>
                <a:gd name="T18" fmla="*/ 44 w 66"/>
                <a:gd name="T19" fmla="*/ 20 h 60"/>
                <a:gd name="T20" fmla="*/ 45 w 66"/>
                <a:gd name="T21" fmla="*/ 16 h 60"/>
                <a:gd name="T22" fmla="*/ 45 w 66"/>
                <a:gd name="T23" fmla="*/ 13 h 60"/>
                <a:gd name="T24" fmla="*/ 44 w 66"/>
                <a:gd name="T25" fmla="*/ 9 h 60"/>
                <a:gd name="T26" fmla="*/ 46 w 66"/>
                <a:gd name="T27" fmla="*/ 27 h 60"/>
                <a:gd name="T28" fmla="*/ 44 w 66"/>
                <a:gd name="T29" fmla="*/ 30 h 60"/>
                <a:gd name="T30" fmla="*/ 46 w 66"/>
                <a:gd name="T31" fmla="*/ 30 h 60"/>
                <a:gd name="T32" fmla="*/ 44 w 66"/>
                <a:gd name="T33" fmla="*/ 41 h 60"/>
                <a:gd name="T34" fmla="*/ 45 w 66"/>
                <a:gd name="T35" fmla="*/ 37 h 60"/>
                <a:gd name="T36" fmla="*/ 41 w 66"/>
                <a:gd name="T37" fmla="*/ 21 h 60"/>
                <a:gd name="T38" fmla="*/ 39 w 66"/>
                <a:gd name="T39" fmla="*/ 17 h 60"/>
                <a:gd name="T40" fmla="*/ 42 w 66"/>
                <a:gd name="T41" fmla="*/ 13 h 60"/>
                <a:gd name="T42" fmla="*/ 39 w 66"/>
                <a:gd name="T43" fmla="*/ 24 h 60"/>
                <a:gd name="T44" fmla="*/ 42 w 66"/>
                <a:gd name="T45" fmla="*/ 23 h 60"/>
                <a:gd name="T46" fmla="*/ 39 w 66"/>
                <a:gd name="T47" fmla="*/ 35 h 60"/>
                <a:gd name="T48" fmla="*/ 41 w 66"/>
                <a:gd name="T49" fmla="*/ 31 h 60"/>
                <a:gd name="T50" fmla="*/ 41 w 66"/>
                <a:gd name="T51" fmla="*/ 41 h 60"/>
                <a:gd name="T52" fmla="*/ 39 w 66"/>
                <a:gd name="T53" fmla="*/ 38 h 60"/>
                <a:gd name="T54" fmla="*/ 46 w 66"/>
                <a:gd name="T55" fmla="*/ 48 h 60"/>
                <a:gd name="T56" fmla="*/ 39 w 66"/>
                <a:gd name="T57" fmla="*/ 45 h 60"/>
                <a:gd name="T58" fmla="*/ 42 w 66"/>
                <a:gd name="T59" fmla="*/ 44 h 60"/>
                <a:gd name="T60" fmla="*/ 11 w 66"/>
                <a:gd name="T61" fmla="*/ 34 h 60"/>
                <a:gd name="T62" fmla="*/ 12 w 66"/>
                <a:gd name="T63" fmla="*/ 30 h 60"/>
                <a:gd name="T64" fmla="*/ 17 w 66"/>
                <a:gd name="T65" fmla="*/ 33 h 60"/>
                <a:gd name="T66" fmla="*/ 15 w 66"/>
                <a:gd name="T67" fmla="*/ 30 h 60"/>
                <a:gd name="T68" fmla="*/ 18 w 66"/>
                <a:gd name="T69" fmla="*/ 26 h 60"/>
                <a:gd name="T70" fmla="*/ 15 w 66"/>
                <a:gd name="T71" fmla="*/ 37 h 60"/>
                <a:gd name="T72" fmla="*/ 18 w 66"/>
                <a:gd name="T73" fmla="*/ 36 h 60"/>
                <a:gd name="T74" fmla="*/ 15 w 66"/>
                <a:gd name="T75" fmla="*/ 48 h 60"/>
                <a:gd name="T76" fmla="*/ 17 w 66"/>
                <a:gd name="T77" fmla="*/ 44 h 60"/>
                <a:gd name="T78" fmla="*/ 17 w 66"/>
                <a:gd name="T79" fmla="*/ 55 h 60"/>
                <a:gd name="T80" fmla="*/ 15 w 66"/>
                <a:gd name="T81" fmla="*/ 51 h 60"/>
                <a:gd name="T82" fmla="*/ 13 w 66"/>
                <a:gd name="T83" fmla="*/ 27 h 60"/>
                <a:gd name="T84" fmla="*/ 11 w 66"/>
                <a:gd name="T85" fmla="*/ 37 h 60"/>
                <a:gd name="T86" fmla="*/ 13 w 66"/>
                <a:gd name="T87" fmla="*/ 37 h 60"/>
                <a:gd name="T88" fmla="*/ 11 w 66"/>
                <a:gd name="T89" fmla="*/ 48 h 60"/>
                <a:gd name="T90" fmla="*/ 12 w 66"/>
                <a:gd name="T91" fmla="*/ 44 h 60"/>
                <a:gd name="T92" fmla="*/ 12 w 66"/>
                <a:gd name="T93" fmla="*/ 55 h 60"/>
                <a:gd name="T94" fmla="*/ 11 w 66"/>
                <a:gd name="T95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" h="60">
                  <a:moveTo>
                    <a:pt x="0" y="55"/>
                  </a:moveTo>
                  <a:cubicBezTo>
                    <a:pt x="4" y="55"/>
                    <a:pt x="4" y="55"/>
                    <a:pt x="4" y="55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5"/>
                    <a:pt x="0" y="55"/>
                    <a:pt x="0" y="55"/>
                  </a:cubicBezTo>
                  <a:close/>
                  <a:moveTo>
                    <a:pt x="44" y="16"/>
                  </a:moveTo>
                  <a:cubicBezTo>
                    <a:pt x="44" y="18"/>
                    <a:pt x="44" y="19"/>
                    <a:pt x="44" y="20"/>
                  </a:cubicBezTo>
                  <a:cubicBezTo>
                    <a:pt x="44" y="20"/>
                    <a:pt x="45" y="20"/>
                    <a:pt x="45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6" y="19"/>
                    <a:pt x="46" y="17"/>
                    <a:pt x="46" y="16"/>
                  </a:cubicBezTo>
                  <a:cubicBezTo>
                    <a:pt x="46" y="16"/>
                    <a:pt x="46" y="16"/>
                    <a:pt x="45" y="16"/>
                  </a:cubicBezTo>
                  <a:cubicBezTo>
                    <a:pt x="45" y="16"/>
                    <a:pt x="44" y="16"/>
                    <a:pt x="44" y="16"/>
                  </a:cubicBezTo>
                  <a:close/>
                  <a:moveTo>
                    <a:pt x="44" y="9"/>
                  </a:moveTo>
                  <a:cubicBezTo>
                    <a:pt x="44" y="11"/>
                    <a:pt x="44" y="12"/>
                    <a:pt x="44" y="13"/>
                  </a:cubicBezTo>
                  <a:cubicBezTo>
                    <a:pt x="44" y="13"/>
                    <a:pt x="45" y="13"/>
                    <a:pt x="45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2"/>
                    <a:pt x="46" y="10"/>
                    <a:pt x="46" y="9"/>
                  </a:cubicBezTo>
                  <a:cubicBezTo>
                    <a:pt x="46" y="9"/>
                    <a:pt x="46" y="9"/>
                    <a:pt x="45" y="9"/>
                  </a:cubicBezTo>
                  <a:cubicBezTo>
                    <a:pt x="45" y="9"/>
                    <a:pt x="44" y="9"/>
                    <a:pt x="44" y="9"/>
                  </a:cubicBezTo>
                  <a:close/>
                  <a:moveTo>
                    <a:pt x="44" y="23"/>
                  </a:moveTo>
                  <a:cubicBezTo>
                    <a:pt x="44" y="25"/>
                    <a:pt x="44" y="26"/>
                    <a:pt x="44" y="27"/>
                  </a:cubicBezTo>
                  <a:cubicBezTo>
                    <a:pt x="44" y="27"/>
                    <a:pt x="45" y="27"/>
                    <a:pt x="45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6"/>
                    <a:pt x="46" y="24"/>
                    <a:pt x="46" y="23"/>
                  </a:cubicBezTo>
                  <a:cubicBezTo>
                    <a:pt x="46" y="23"/>
                    <a:pt x="46" y="23"/>
                    <a:pt x="45" y="23"/>
                  </a:cubicBezTo>
                  <a:cubicBezTo>
                    <a:pt x="45" y="23"/>
                    <a:pt x="44" y="23"/>
                    <a:pt x="44" y="23"/>
                  </a:cubicBezTo>
                  <a:close/>
                  <a:moveTo>
                    <a:pt x="44" y="30"/>
                  </a:moveTo>
                  <a:cubicBezTo>
                    <a:pt x="44" y="32"/>
                    <a:pt x="44" y="33"/>
                    <a:pt x="44" y="34"/>
                  </a:cubicBezTo>
                  <a:cubicBezTo>
                    <a:pt x="44" y="34"/>
                    <a:pt x="45" y="34"/>
                    <a:pt x="45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3"/>
                    <a:pt x="46" y="32"/>
                    <a:pt x="46" y="30"/>
                  </a:cubicBezTo>
                  <a:cubicBezTo>
                    <a:pt x="46" y="30"/>
                    <a:pt x="46" y="30"/>
                    <a:pt x="45" y="30"/>
                  </a:cubicBezTo>
                  <a:cubicBezTo>
                    <a:pt x="45" y="30"/>
                    <a:pt x="44" y="30"/>
                    <a:pt x="44" y="30"/>
                  </a:cubicBezTo>
                  <a:close/>
                  <a:moveTo>
                    <a:pt x="44" y="37"/>
                  </a:moveTo>
                  <a:cubicBezTo>
                    <a:pt x="44" y="39"/>
                    <a:pt x="44" y="40"/>
                    <a:pt x="44" y="41"/>
                  </a:cubicBezTo>
                  <a:cubicBezTo>
                    <a:pt x="44" y="41"/>
                    <a:pt x="45" y="41"/>
                    <a:pt x="45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0"/>
                    <a:pt x="46" y="39"/>
                    <a:pt x="46" y="37"/>
                  </a:cubicBezTo>
                  <a:cubicBezTo>
                    <a:pt x="46" y="37"/>
                    <a:pt x="46" y="37"/>
                    <a:pt x="45" y="37"/>
                  </a:cubicBezTo>
                  <a:cubicBezTo>
                    <a:pt x="45" y="37"/>
                    <a:pt x="44" y="37"/>
                    <a:pt x="44" y="37"/>
                  </a:cubicBezTo>
                  <a:close/>
                  <a:moveTo>
                    <a:pt x="39" y="17"/>
                  </a:moveTo>
                  <a:cubicBezTo>
                    <a:pt x="39" y="18"/>
                    <a:pt x="39" y="19"/>
                    <a:pt x="39" y="21"/>
                  </a:cubicBezTo>
                  <a:cubicBezTo>
                    <a:pt x="40" y="21"/>
                    <a:pt x="40" y="21"/>
                    <a:pt x="41" y="21"/>
                  </a:cubicBezTo>
                  <a:cubicBezTo>
                    <a:pt x="41" y="21"/>
                    <a:pt x="41" y="21"/>
                    <a:pt x="42" y="20"/>
                  </a:cubicBezTo>
                  <a:cubicBezTo>
                    <a:pt x="42" y="19"/>
                    <a:pt x="42" y="18"/>
                    <a:pt x="42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0" y="17"/>
                    <a:pt x="40" y="17"/>
                    <a:pt x="39" y="17"/>
                  </a:cubicBezTo>
                  <a:close/>
                  <a:moveTo>
                    <a:pt x="39" y="10"/>
                  </a:moveTo>
                  <a:cubicBezTo>
                    <a:pt x="39" y="11"/>
                    <a:pt x="39" y="12"/>
                    <a:pt x="39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2" y="13"/>
                  </a:cubicBezTo>
                  <a:cubicBezTo>
                    <a:pt x="42" y="12"/>
                    <a:pt x="42" y="11"/>
                    <a:pt x="42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0" y="10"/>
                    <a:pt x="40" y="10"/>
                    <a:pt x="39" y="10"/>
                  </a:cubicBezTo>
                  <a:close/>
                  <a:moveTo>
                    <a:pt x="39" y="24"/>
                  </a:moveTo>
                  <a:cubicBezTo>
                    <a:pt x="39" y="25"/>
                    <a:pt x="39" y="26"/>
                    <a:pt x="39" y="28"/>
                  </a:cubicBezTo>
                  <a:cubicBezTo>
                    <a:pt x="40" y="28"/>
                    <a:pt x="40" y="28"/>
                    <a:pt x="41" y="28"/>
                  </a:cubicBezTo>
                  <a:cubicBezTo>
                    <a:pt x="41" y="27"/>
                    <a:pt x="41" y="27"/>
                    <a:pt x="42" y="27"/>
                  </a:cubicBezTo>
                  <a:cubicBezTo>
                    <a:pt x="42" y="26"/>
                    <a:pt x="42" y="25"/>
                    <a:pt x="42" y="23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0" y="24"/>
                    <a:pt x="40" y="24"/>
                    <a:pt x="39" y="24"/>
                  </a:cubicBezTo>
                  <a:close/>
                  <a:moveTo>
                    <a:pt x="39" y="31"/>
                  </a:moveTo>
                  <a:cubicBezTo>
                    <a:pt x="39" y="32"/>
                    <a:pt x="39" y="33"/>
                    <a:pt x="39" y="35"/>
                  </a:cubicBezTo>
                  <a:cubicBezTo>
                    <a:pt x="40" y="35"/>
                    <a:pt x="40" y="34"/>
                    <a:pt x="41" y="34"/>
                  </a:cubicBezTo>
                  <a:cubicBezTo>
                    <a:pt x="41" y="34"/>
                    <a:pt x="41" y="34"/>
                    <a:pt x="42" y="34"/>
                  </a:cubicBezTo>
                  <a:cubicBezTo>
                    <a:pt x="42" y="33"/>
                    <a:pt x="42" y="32"/>
                    <a:pt x="42" y="30"/>
                  </a:cubicBezTo>
                  <a:cubicBezTo>
                    <a:pt x="41" y="30"/>
                    <a:pt x="41" y="30"/>
                    <a:pt x="41" y="31"/>
                  </a:cubicBezTo>
                  <a:cubicBezTo>
                    <a:pt x="40" y="31"/>
                    <a:pt x="40" y="31"/>
                    <a:pt x="39" y="31"/>
                  </a:cubicBezTo>
                  <a:close/>
                  <a:moveTo>
                    <a:pt x="39" y="38"/>
                  </a:moveTo>
                  <a:cubicBezTo>
                    <a:pt x="39" y="39"/>
                    <a:pt x="39" y="40"/>
                    <a:pt x="39" y="41"/>
                  </a:cubicBezTo>
                  <a:cubicBezTo>
                    <a:pt x="40" y="41"/>
                    <a:pt x="40" y="41"/>
                    <a:pt x="41" y="41"/>
                  </a:cubicBezTo>
                  <a:cubicBezTo>
                    <a:pt x="41" y="41"/>
                    <a:pt x="41" y="41"/>
                    <a:pt x="42" y="41"/>
                  </a:cubicBezTo>
                  <a:cubicBezTo>
                    <a:pt x="42" y="40"/>
                    <a:pt x="42" y="39"/>
                    <a:pt x="42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0" y="37"/>
                    <a:pt x="40" y="37"/>
                    <a:pt x="39" y="38"/>
                  </a:cubicBezTo>
                  <a:close/>
                  <a:moveTo>
                    <a:pt x="44" y="44"/>
                  </a:moveTo>
                  <a:cubicBezTo>
                    <a:pt x="44" y="46"/>
                    <a:pt x="44" y="47"/>
                    <a:pt x="44" y="48"/>
                  </a:cubicBezTo>
                  <a:cubicBezTo>
                    <a:pt x="44" y="48"/>
                    <a:pt x="45" y="48"/>
                    <a:pt x="45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6" y="47"/>
                    <a:pt x="46" y="46"/>
                    <a:pt x="46" y="44"/>
                  </a:cubicBezTo>
                  <a:cubicBezTo>
                    <a:pt x="46" y="44"/>
                    <a:pt x="46" y="44"/>
                    <a:pt x="45" y="44"/>
                  </a:cubicBezTo>
                  <a:cubicBezTo>
                    <a:pt x="45" y="44"/>
                    <a:pt x="44" y="44"/>
                    <a:pt x="44" y="44"/>
                  </a:cubicBezTo>
                  <a:close/>
                  <a:moveTo>
                    <a:pt x="39" y="45"/>
                  </a:moveTo>
                  <a:cubicBezTo>
                    <a:pt x="39" y="46"/>
                    <a:pt x="39" y="47"/>
                    <a:pt x="39" y="48"/>
                  </a:cubicBezTo>
                  <a:cubicBezTo>
                    <a:pt x="40" y="48"/>
                    <a:pt x="40" y="48"/>
                    <a:pt x="41" y="48"/>
                  </a:cubicBezTo>
                  <a:cubicBezTo>
                    <a:pt x="41" y="48"/>
                    <a:pt x="41" y="48"/>
                    <a:pt x="42" y="48"/>
                  </a:cubicBezTo>
                  <a:cubicBezTo>
                    <a:pt x="42" y="47"/>
                    <a:pt x="42" y="46"/>
                    <a:pt x="42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0" y="44"/>
                    <a:pt x="40" y="44"/>
                    <a:pt x="39" y="45"/>
                  </a:cubicBezTo>
                  <a:close/>
                  <a:moveTo>
                    <a:pt x="11" y="30"/>
                  </a:moveTo>
                  <a:cubicBezTo>
                    <a:pt x="11" y="31"/>
                    <a:pt x="11" y="33"/>
                    <a:pt x="11" y="34"/>
                  </a:cubicBezTo>
                  <a:cubicBezTo>
                    <a:pt x="11" y="34"/>
                    <a:pt x="12" y="34"/>
                    <a:pt x="12" y="34"/>
                  </a:cubicBezTo>
                  <a:cubicBezTo>
                    <a:pt x="12" y="34"/>
                    <a:pt x="13" y="34"/>
                    <a:pt x="13" y="34"/>
                  </a:cubicBezTo>
                  <a:cubicBezTo>
                    <a:pt x="13" y="32"/>
                    <a:pt x="13" y="31"/>
                    <a:pt x="13" y="30"/>
                  </a:cubicBezTo>
                  <a:cubicBezTo>
                    <a:pt x="13" y="30"/>
                    <a:pt x="12" y="30"/>
                    <a:pt x="12" y="30"/>
                  </a:cubicBezTo>
                  <a:cubicBezTo>
                    <a:pt x="12" y="30"/>
                    <a:pt x="11" y="30"/>
                    <a:pt x="11" y="30"/>
                  </a:cubicBezTo>
                  <a:close/>
                  <a:moveTo>
                    <a:pt x="15" y="30"/>
                  </a:moveTo>
                  <a:cubicBezTo>
                    <a:pt x="15" y="31"/>
                    <a:pt x="15" y="32"/>
                    <a:pt x="15" y="34"/>
                  </a:cubicBezTo>
                  <a:cubicBezTo>
                    <a:pt x="16" y="34"/>
                    <a:pt x="16" y="34"/>
                    <a:pt x="17" y="33"/>
                  </a:cubicBezTo>
                  <a:cubicBezTo>
                    <a:pt x="17" y="33"/>
                    <a:pt x="17" y="33"/>
                    <a:pt x="18" y="33"/>
                  </a:cubicBezTo>
                  <a:cubicBezTo>
                    <a:pt x="18" y="32"/>
                    <a:pt x="18" y="31"/>
                    <a:pt x="18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30"/>
                    <a:pt x="16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24"/>
                    <a:pt x="15" y="25"/>
                    <a:pt x="15" y="27"/>
                  </a:cubicBezTo>
                  <a:cubicBezTo>
                    <a:pt x="16" y="27"/>
                    <a:pt x="16" y="26"/>
                    <a:pt x="17" y="26"/>
                  </a:cubicBezTo>
                  <a:cubicBezTo>
                    <a:pt x="17" y="26"/>
                    <a:pt x="17" y="26"/>
                    <a:pt x="18" y="26"/>
                  </a:cubicBezTo>
                  <a:cubicBezTo>
                    <a:pt x="18" y="25"/>
                    <a:pt x="18" y="24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2"/>
                    <a:pt x="16" y="22"/>
                    <a:pt x="15" y="23"/>
                  </a:cubicBezTo>
                  <a:close/>
                  <a:moveTo>
                    <a:pt x="15" y="37"/>
                  </a:moveTo>
                  <a:cubicBezTo>
                    <a:pt x="15" y="38"/>
                    <a:pt x="15" y="39"/>
                    <a:pt x="15" y="41"/>
                  </a:cubicBezTo>
                  <a:cubicBezTo>
                    <a:pt x="16" y="41"/>
                    <a:pt x="16" y="41"/>
                    <a:pt x="17" y="41"/>
                  </a:cubicBezTo>
                  <a:cubicBezTo>
                    <a:pt x="17" y="41"/>
                    <a:pt x="17" y="41"/>
                    <a:pt x="18" y="40"/>
                  </a:cubicBezTo>
                  <a:cubicBezTo>
                    <a:pt x="18" y="39"/>
                    <a:pt x="18" y="38"/>
                    <a:pt x="18" y="36"/>
                  </a:cubicBezTo>
                  <a:cubicBezTo>
                    <a:pt x="17" y="36"/>
                    <a:pt x="17" y="37"/>
                    <a:pt x="17" y="37"/>
                  </a:cubicBezTo>
                  <a:cubicBezTo>
                    <a:pt x="16" y="37"/>
                    <a:pt x="16" y="37"/>
                    <a:pt x="15" y="37"/>
                  </a:cubicBezTo>
                  <a:close/>
                  <a:moveTo>
                    <a:pt x="15" y="44"/>
                  </a:moveTo>
                  <a:cubicBezTo>
                    <a:pt x="15" y="45"/>
                    <a:pt x="15" y="46"/>
                    <a:pt x="15" y="48"/>
                  </a:cubicBezTo>
                  <a:cubicBezTo>
                    <a:pt x="16" y="48"/>
                    <a:pt x="16" y="48"/>
                    <a:pt x="17" y="48"/>
                  </a:cubicBezTo>
                  <a:cubicBezTo>
                    <a:pt x="17" y="48"/>
                    <a:pt x="17" y="48"/>
                    <a:pt x="18" y="48"/>
                  </a:cubicBezTo>
                  <a:cubicBezTo>
                    <a:pt x="18" y="46"/>
                    <a:pt x="18" y="45"/>
                    <a:pt x="18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6" y="44"/>
                    <a:pt x="16" y="44"/>
                    <a:pt x="15" y="44"/>
                  </a:cubicBezTo>
                  <a:close/>
                  <a:moveTo>
                    <a:pt x="15" y="51"/>
                  </a:moveTo>
                  <a:cubicBezTo>
                    <a:pt x="15" y="52"/>
                    <a:pt x="15" y="53"/>
                    <a:pt x="15" y="55"/>
                  </a:cubicBezTo>
                  <a:cubicBezTo>
                    <a:pt x="16" y="55"/>
                    <a:pt x="16" y="55"/>
                    <a:pt x="17" y="55"/>
                  </a:cubicBezTo>
                  <a:cubicBezTo>
                    <a:pt x="17" y="55"/>
                    <a:pt x="17" y="55"/>
                    <a:pt x="18" y="55"/>
                  </a:cubicBezTo>
                  <a:cubicBezTo>
                    <a:pt x="18" y="53"/>
                    <a:pt x="18" y="52"/>
                    <a:pt x="18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6" y="51"/>
                    <a:pt x="16" y="51"/>
                    <a:pt x="15" y="51"/>
                  </a:cubicBezTo>
                  <a:close/>
                  <a:moveTo>
                    <a:pt x="11" y="23"/>
                  </a:moveTo>
                  <a:cubicBezTo>
                    <a:pt x="11" y="24"/>
                    <a:pt x="11" y="26"/>
                    <a:pt x="11" y="27"/>
                  </a:cubicBezTo>
                  <a:cubicBezTo>
                    <a:pt x="11" y="27"/>
                    <a:pt x="12" y="27"/>
                    <a:pt x="12" y="27"/>
                  </a:cubicBezTo>
                  <a:cubicBezTo>
                    <a:pt x="12" y="27"/>
                    <a:pt x="13" y="27"/>
                    <a:pt x="13" y="27"/>
                  </a:cubicBezTo>
                  <a:cubicBezTo>
                    <a:pt x="13" y="25"/>
                    <a:pt x="13" y="24"/>
                    <a:pt x="13" y="23"/>
                  </a:cubicBezTo>
                  <a:cubicBezTo>
                    <a:pt x="13" y="23"/>
                    <a:pt x="12" y="23"/>
                    <a:pt x="12" y="23"/>
                  </a:cubicBezTo>
                  <a:cubicBezTo>
                    <a:pt x="12" y="23"/>
                    <a:pt x="11" y="23"/>
                    <a:pt x="11" y="23"/>
                  </a:cubicBezTo>
                  <a:close/>
                  <a:moveTo>
                    <a:pt x="11" y="37"/>
                  </a:moveTo>
                  <a:cubicBezTo>
                    <a:pt x="11" y="38"/>
                    <a:pt x="11" y="40"/>
                    <a:pt x="11" y="41"/>
                  </a:cubicBezTo>
                  <a:cubicBezTo>
                    <a:pt x="11" y="41"/>
                    <a:pt x="12" y="41"/>
                    <a:pt x="12" y="41"/>
                  </a:cubicBezTo>
                  <a:cubicBezTo>
                    <a:pt x="12" y="41"/>
                    <a:pt x="13" y="41"/>
                    <a:pt x="13" y="41"/>
                  </a:cubicBezTo>
                  <a:cubicBezTo>
                    <a:pt x="13" y="39"/>
                    <a:pt x="13" y="38"/>
                    <a:pt x="13" y="37"/>
                  </a:cubicBezTo>
                  <a:cubicBezTo>
                    <a:pt x="13" y="37"/>
                    <a:pt x="12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lose/>
                  <a:moveTo>
                    <a:pt x="11" y="44"/>
                  </a:moveTo>
                  <a:cubicBezTo>
                    <a:pt x="11" y="45"/>
                    <a:pt x="11" y="46"/>
                    <a:pt x="11" y="48"/>
                  </a:cubicBezTo>
                  <a:cubicBezTo>
                    <a:pt x="11" y="48"/>
                    <a:pt x="12" y="48"/>
                    <a:pt x="12" y="48"/>
                  </a:cubicBezTo>
                  <a:cubicBezTo>
                    <a:pt x="12" y="48"/>
                    <a:pt x="13" y="48"/>
                    <a:pt x="13" y="48"/>
                  </a:cubicBezTo>
                  <a:cubicBezTo>
                    <a:pt x="13" y="46"/>
                    <a:pt x="13" y="45"/>
                    <a:pt x="13" y="44"/>
                  </a:cubicBezTo>
                  <a:cubicBezTo>
                    <a:pt x="13" y="44"/>
                    <a:pt x="12" y="44"/>
                    <a:pt x="12" y="44"/>
                  </a:cubicBezTo>
                  <a:cubicBezTo>
                    <a:pt x="12" y="44"/>
                    <a:pt x="11" y="44"/>
                    <a:pt x="11" y="44"/>
                  </a:cubicBezTo>
                  <a:close/>
                  <a:moveTo>
                    <a:pt x="11" y="51"/>
                  </a:moveTo>
                  <a:cubicBezTo>
                    <a:pt x="11" y="52"/>
                    <a:pt x="11" y="53"/>
                    <a:pt x="11" y="55"/>
                  </a:cubicBezTo>
                  <a:cubicBezTo>
                    <a:pt x="11" y="55"/>
                    <a:pt x="12" y="55"/>
                    <a:pt x="12" y="55"/>
                  </a:cubicBezTo>
                  <a:cubicBezTo>
                    <a:pt x="12" y="55"/>
                    <a:pt x="13" y="55"/>
                    <a:pt x="13" y="55"/>
                  </a:cubicBezTo>
                  <a:cubicBezTo>
                    <a:pt x="13" y="53"/>
                    <a:pt x="13" y="52"/>
                    <a:pt x="13" y="51"/>
                  </a:cubicBezTo>
                  <a:cubicBezTo>
                    <a:pt x="13" y="51"/>
                    <a:pt x="12" y="51"/>
                    <a:pt x="12" y="51"/>
                  </a:cubicBezTo>
                  <a:cubicBezTo>
                    <a:pt x="12" y="51"/>
                    <a:pt x="11" y="51"/>
                    <a:pt x="11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974590" y="4680585"/>
            <a:ext cx="980440" cy="980440"/>
            <a:chOff x="7834" y="7371"/>
            <a:chExt cx="1544" cy="1544"/>
          </a:xfrm>
        </p:grpSpPr>
        <p:sp>
          <p:nvSpPr>
            <p:cNvPr id="16" name="圆角矩形 15"/>
            <p:cNvSpPr>
              <a:spLocks noChangeAspect="1"/>
            </p:cNvSpPr>
            <p:nvPr/>
          </p:nvSpPr>
          <p:spPr>
            <a:xfrm>
              <a:off x="7834" y="7371"/>
              <a:ext cx="1544" cy="1544"/>
            </a:xfrm>
            <a:prstGeom prst="roundRect">
              <a:avLst/>
            </a:prstGeom>
            <a:solidFill>
              <a:srgbClr val="F9BDC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20" name="Freeform 391"/>
            <p:cNvSpPr>
              <a:spLocks noChangeAspect="1" noEditPoints="1"/>
            </p:cNvSpPr>
            <p:nvPr/>
          </p:nvSpPr>
          <p:spPr bwMode="auto">
            <a:xfrm>
              <a:off x="8236" y="7831"/>
              <a:ext cx="740" cy="626"/>
            </a:xfrm>
            <a:custGeom>
              <a:avLst/>
              <a:gdLst>
                <a:gd name="T0" fmla="*/ 39 w 71"/>
                <a:gd name="T1" fmla="*/ 0 h 60"/>
                <a:gd name="T2" fmla="*/ 51 w 71"/>
                <a:gd name="T3" fmla="*/ 42 h 60"/>
                <a:gd name="T4" fmla="*/ 53 w 71"/>
                <a:gd name="T5" fmla="*/ 39 h 60"/>
                <a:gd name="T6" fmla="*/ 43 w 71"/>
                <a:gd name="T7" fmla="*/ 13 h 60"/>
                <a:gd name="T8" fmla="*/ 50 w 71"/>
                <a:gd name="T9" fmla="*/ 6 h 60"/>
                <a:gd name="T10" fmla="*/ 69 w 71"/>
                <a:gd name="T11" fmla="*/ 11 h 60"/>
                <a:gd name="T12" fmla="*/ 57 w 71"/>
                <a:gd name="T13" fmla="*/ 12 h 60"/>
                <a:gd name="T14" fmla="*/ 50 w 71"/>
                <a:gd name="T15" fmla="*/ 10 h 60"/>
                <a:gd name="T16" fmla="*/ 46 w 71"/>
                <a:gd name="T17" fmla="*/ 13 h 60"/>
                <a:gd name="T18" fmla="*/ 56 w 71"/>
                <a:gd name="T19" fmla="*/ 40 h 60"/>
                <a:gd name="T20" fmla="*/ 58 w 71"/>
                <a:gd name="T21" fmla="*/ 39 h 60"/>
                <a:gd name="T22" fmla="*/ 59 w 71"/>
                <a:gd name="T23" fmla="*/ 23 h 60"/>
                <a:gd name="T24" fmla="*/ 64 w 71"/>
                <a:gd name="T25" fmla="*/ 17 h 60"/>
                <a:gd name="T26" fmla="*/ 64 w 71"/>
                <a:gd name="T27" fmla="*/ 28 h 60"/>
                <a:gd name="T28" fmla="*/ 63 w 71"/>
                <a:gd name="T29" fmla="*/ 36 h 60"/>
                <a:gd name="T30" fmla="*/ 56 w 71"/>
                <a:gd name="T31" fmla="*/ 45 h 60"/>
                <a:gd name="T32" fmla="*/ 39 w 71"/>
                <a:gd name="T33" fmla="*/ 50 h 60"/>
                <a:gd name="T34" fmla="*/ 0 w 71"/>
                <a:gd name="T35" fmla="*/ 60 h 60"/>
                <a:gd name="T36" fmla="*/ 8 w 71"/>
                <a:gd name="T37" fmla="*/ 8 h 60"/>
                <a:gd name="T38" fmla="*/ 32 w 71"/>
                <a:gd name="T39" fmla="*/ 22 h 60"/>
                <a:gd name="T40" fmla="*/ 8 w 71"/>
                <a:gd name="T41" fmla="*/ 8 h 60"/>
                <a:gd name="T42" fmla="*/ 10 w 71"/>
                <a:gd name="T43" fmla="*/ 32 h 60"/>
                <a:gd name="T44" fmla="*/ 10 w 71"/>
                <a:gd name="T45" fmla="*/ 50 h 60"/>
                <a:gd name="T46" fmla="*/ 29 w 71"/>
                <a:gd name="T47" fmla="*/ 50 h 60"/>
                <a:gd name="T48" fmla="*/ 29 w 71"/>
                <a:gd name="T49" fmla="*/ 32 h 60"/>
                <a:gd name="T50" fmla="*/ 27 w 71"/>
                <a:gd name="T51" fmla="*/ 41 h 60"/>
                <a:gd name="T52" fmla="*/ 15 w 71"/>
                <a:gd name="T53" fmla="*/ 34 h 60"/>
                <a:gd name="T54" fmla="*/ 15 w 71"/>
                <a:gd name="T55" fmla="*/ 48 h 60"/>
                <a:gd name="T56" fmla="*/ 27 w 71"/>
                <a:gd name="T57" fmla="*/ 41 h 60"/>
                <a:gd name="T58" fmla="*/ 20 w 71"/>
                <a:gd name="T59" fmla="*/ 30 h 60"/>
                <a:gd name="T60" fmla="*/ 9 w 71"/>
                <a:gd name="T61" fmla="*/ 41 h 60"/>
                <a:gd name="T62" fmla="*/ 20 w 71"/>
                <a:gd name="T63" fmla="*/ 51 h 60"/>
                <a:gd name="T64" fmla="*/ 30 w 71"/>
                <a:gd name="T65" fmla="*/ 41 h 60"/>
                <a:gd name="T66" fmla="*/ 39 w 71"/>
                <a:gd name="T67" fmla="*/ 44 h 60"/>
                <a:gd name="T68" fmla="*/ 45 w 71"/>
                <a:gd name="T69" fmla="*/ 4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1" h="60">
                  <a:moveTo>
                    <a:pt x="0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43" y="41"/>
                    <a:pt x="47" y="43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2" y="41"/>
                    <a:pt x="53" y="40"/>
                    <a:pt x="53" y="39"/>
                  </a:cubicBezTo>
                  <a:cubicBezTo>
                    <a:pt x="54" y="34"/>
                    <a:pt x="50" y="28"/>
                    <a:pt x="47" y="23"/>
                  </a:cubicBezTo>
                  <a:cubicBezTo>
                    <a:pt x="45" y="19"/>
                    <a:pt x="42" y="16"/>
                    <a:pt x="43" y="13"/>
                  </a:cubicBezTo>
                  <a:cubicBezTo>
                    <a:pt x="43" y="8"/>
                    <a:pt x="47" y="6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7" y="6"/>
                    <a:pt x="69" y="8"/>
                    <a:pt x="69" y="11"/>
                  </a:cubicBezTo>
                  <a:cubicBezTo>
                    <a:pt x="70" y="11"/>
                    <a:pt x="71" y="11"/>
                    <a:pt x="71" y="11"/>
                  </a:cubicBezTo>
                  <a:cubicBezTo>
                    <a:pt x="70" y="17"/>
                    <a:pt x="59" y="18"/>
                    <a:pt x="57" y="12"/>
                  </a:cubicBezTo>
                  <a:cubicBezTo>
                    <a:pt x="57" y="12"/>
                    <a:pt x="58" y="12"/>
                    <a:pt x="59" y="11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8" y="10"/>
                    <a:pt x="47" y="11"/>
                    <a:pt x="46" y="13"/>
                  </a:cubicBezTo>
                  <a:cubicBezTo>
                    <a:pt x="46" y="15"/>
                    <a:pt x="48" y="18"/>
                    <a:pt x="50" y="21"/>
                  </a:cubicBezTo>
                  <a:cubicBezTo>
                    <a:pt x="54" y="26"/>
                    <a:pt x="58" y="33"/>
                    <a:pt x="56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7" y="40"/>
                    <a:pt x="57" y="39"/>
                    <a:pt x="58" y="39"/>
                  </a:cubicBezTo>
                  <a:cubicBezTo>
                    <a:pt x="59" y="38"/>
                    <a:pt x="59" y="36"/>
                    <a:pt x="60" y="35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60" y="21"/>
                    <a:pt x="62" y="20"/>
                    <a:pt x="64" y="19"/>
                  </a:cubicBezTo>
                  <a:cubicBezTo>
                    <a:pt x="64" y="18"/>
                    <a:pt x="64" y="18"/>
                    <a:pt x="64" y="17"/>
                  </a:cubicBezTo>
                  <a:cubicBezTo>
                    <a:pt x="70" y="19"/>
                    <a:pt x="70" y="28"/>
                    <a:pt x="65" y="30"/>
                  </a:cubicBezTo>
                  <a:cubicBezTo>
                    <a:pt x="65" y="29"/>
                    <a:pt x="65" y="29"/>
                    <a:pt x="64" y="28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3" y="38"/>
                    <a:pt x="62" y="40"/>
                    <a:pt x="61" y="41"/>
                  </a:cubicBezTo>
                  <a:cubicBezTo>
                    <a:pt x="60" y="43"/>
                    <a:pt x="58" y="44"/>
                    <a:pt x="56" y="45"/>
                  </a:cubicBezTo>
                  <a:cubicBezTo>
                    <a:pt x="55" y="45"/>
                    <a:pt x="54" y="45"/>
                    <a:pt x="53" y="46"/>
                  </a:cubicBezTo>
                  <a:cubicBezTo>
                    <a:pt x="49" y="49"/>
                    <a:pt x="43" y="50"/>
                    <a:pt x="39" y="5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8" y="8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8" y="8"/>
                    <a:pt x="8" y="8"/>
                    <a:pt x="8" y="8"/>
                  </a:cubicBezTo>
                  <a:close/>
                  <a:moveTo>
                    <a:pt x="20" y="28"/>
                  </a:moveTo>
                  <a:cubicBezTo>
                    <a:pt x="16" y="28"/>
                    <a:pt x="13" y="29"/>
                    <a:pt x="10" y="32"/>
                  </a:cubicBezTo>
                  <a:cubicBezTo>
                    <a:pt x="8" y="34"/>
                    <a:pt x="7" y="37"/>
                    <a:pt x="7" y="41"/>
                  </a:cubicBezTo>
                  <a:cubicBezTo>
                    <a:pt x="7" y="44"/>
                    <a:pt x="8" y="48"/>
                    <a:pt x="10" y="50"/>
                  </a:cubicBezTo>
                  <a:cubicBezTo>
                    <a:pt x="13" y="52"/>
                    <a:pt x="16" y="54"/>
                    <a:pt x="20" y="54"/>
                  </a:cubicBezTo>
                  <a:cubicBezTo>
                    <a:pt x="23" y="54"/>
                    <a:pt x="26" y="52"/>
                    <a:pt x="29" y="50"/>
                  </a:cubicBezTo>
                  <a:cubicBezTo>
                    <a:pt x="31" y="48"/>
                    <a:pt x="32" y="44"/>
                    <a:pt x="32" y="41"/>
                  </a:cubicBezTo>
                  <a:cubicBezTo>
                    <a:pt x="32" y="37"/>
                    <a:pt x="31" y="34"/>
                    <a:pt x="29" y="32"/>
                  </a:cubicBezTo>
                  <a:cubicBezTo>
                    <a:pt x="26" y="29"/>
                    <a:pt x="23" y="28"/>
                    <a:pt x="20" y="28"/>
                  </a:cubicBezTo>
                  <a:close/>
                  <a:moveTo>
                    <a:pt x="27" y="41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7" y="41"/>
                    <a:pt x="27" y="41"/>
                    <a:pt x="27" y="41"/>
                  </a:cubicBezTo>
                  <a:close/>
                  <a:moveTo>
                    <a:pt x="27" y="33"/>
                  </a:moveTo>
                  <a:cubicBezTo>
                    <a:pt x="25" y="31"/>
                    <a:pt x="22" y="30"/>
                    <a:pt x="20" y="30"/>
                  </a:cubicBezTo>
                  <a:cubicBezTo>
                    <a:pt x="17" y="30"/>
                    <a:pt x="14" y="31"/>
                    <a:pt x="12" y="33"/>
                  </a:cubicBezTo>
                  <a:cubicBezTo>
                    <a:pt x="10" y="35"/>
                    <a:pt x="9" y="38"/>
                    <a:pt x="9" y="41"/>
                  </a:cubicBezTo>
                  <a:cubicBezTo>
                    <a:pt x="9" y="44"/>
                    <a:pt x="10" y="46"/>
                    <a:pt x="12" y="48"/>
                  </a:cubicBezTo>
                  <a:cubicBezTo>
                    <a:pt x="14" y="50"/>
                    <a:pt x="17" y="51"/>
                    <a:pt x="20" y="51"/>
                  </a:cubicBezTo>
                  <a:cubicBezTo>
                    <a:pt x="22" y="51"/>
                    <a:pt x="25" y="50"/>
                    <a:pt x="27" y="48"/>
                  </a:cubicBezTo>
                  <a:cubicBezTo>
                    <a:pt x="29" y="46"/>
                    <a:pt x="30" y="44"/>
                    <a:pt x="30" y="41"/>
                  </a:cubicBezTo>
                  <a:cubicBezTo>
                    <a:pt x="30" y="38"/>
                    <a:pt x="29" y="35"/>
                    <a:pt x="27" y="33"/>
                  </a:cubicBezTo>
                  <a:close/>
                  <a:moveTo>
                    <a:pt x="39" y="44"/>
                  </a:moveTo>
                  <a:cubicBezTo>
                    <a:pt x="39" y="46"/>
                    <a:pt x="39" y="46"/>
                    <a:pt x="39" y="46"/>
                  </a:cubicBezTo>
                  <a:cubicBezTo>
                    <a:pt x="41" y="46"/>
                    <a:pt x="43" y="46"/>
                    <a:pt x="45" y="46"/>
                  </a:cubicBezTo>
                  <a:cubicBezTo>
                    <a:pt x="43" y="45"/>
                    <a:pt x="41" y="45"/>
                    <a:pt x="39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233795" y="4680585"/>
            <a:ext cx="980440" cy="980440"/>
            <a:chOff x="9817" y="7371"/>
            <a:chExt cx="1544" cy="1544"/>
          </a:xfrm>
        </p:grpSpPr>
        <p:sp>
          <p:nvSpPr>
            <p:cNvPr id="17" name="圆角矩形 16"/>
            <p:cNvSpPr>
              <a:spLocks noChangeAspect="1"/>
            </p:cNvSpPr>
            <p:nvPr/>
          </p:nvSpPr>
          <p:spPr>
            <a:xfrm>
              <a:off x="9817" y="7371"/>
              <a:ext cx="1544" cy="1544"/>
            </a:xfrm>
            <a:prstGeom prst="roundRect">
              <a:avLst/>
            </a:prstGeom>
            <a:solidFill>
              <a:srgbClr val="F9BDC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21" name="Freeform 113"/>
            <p:cNvSpPr>
              <a:spLocks noChangeAspect="1" noEditPoints="1"/>
            </p:cNvSpPr>
            <p:nvPr/>
          </p:nvSpPr>
          <p:spPr bwMode="auto">
            <a:xfrm>
              <a:off x="10171" y="7744"/>
              <a:ext cx="836" cy="799"/>
            </a:xfrm>
            <a:custGeom>
              <a:avLst/>
              <a:gdLst>
                <a:gd name="T0" fmla="*/ 19 w 67"/>
                <a:gd name="T1" fmla="*/ 16 h 64"/>
                <a:gd name="T2" fmla="*/ 22 w 67"/>
                <a:gd name="T3" fmla="*/ 19 h 64"/>
                <a:gd name="T4" fmla="*/ 36 w 67"/>
                <a:gd name="T5" fmla="*/ 38 h 64"/>
                <a:gd name="T6" fmla="*/ 29 w 67"/>
                <a:gd name="T7" fmla="*/ 32 h 64"/>
                <a:gd name="T8" fmla="*/ 62 w 67"/>
                <a:gd name="T9" fmla="*/ 25 h 64"/>
                <a:gd name="T10" fmla="*/ 65 w 67"/>
                <a:gd name="T11" fmla="*/ 30 h 64"/>
                <a:gd name="T12" fmla="*/ 63 w 67"/>
                <a:gd name="T13" fmla="*/ 48 h 64"/>
                <a:gd name="T14" fmla="*/ 63 w 67"/>
                <a:gd name="T15" fmla="*/ 61 h 64"/>
                <a:gd name="T16" fmla="*/ 56 w 67"/>
                <a:gd name="T17" fmla="*/ 64 h 64"/>
                <a:gd name="T18" fmla="*/ 47 w 67"/>
                <a:gd name="T19" fmla="*/ 56 h 64"/>
                <a:gd name="T20" fmla="*/ 33 w 67"/>
                <a:gd name="T21" fmla="*/ 61 h 64"/>
                <a:gd name="T22" fmla="*/ 26 w 67"/>
                <a:gd name="T23" fmla="*/ 64 h 64"/>
                <a:gd name="T24" fmla="*/ 17 w 67"/>
                <a:gd name="T25" fmla="*/ 55 h 64"/>
                <a:gd name="T26" fmla="*/ 19 w 67"/>
                <a:gd name="T27" fmla="*/ 48 h 64"/>
                <a:gd name="T28" fmla="*/ 22 w 67"/>
                <a:gd name="T29" fmla="*/ 46 h 64"/>
                <a:gd name="T30" fmla="*/ 0 w 67"/>
                <a:gd name="T31" fmla="*/ 23 h 64"/>
                <a:gd name="T32" fmla="*/ 37 w 67"/>
                <a:gd name="T33" fmla="*/ 0 h 64"/>
                <a:gd name="T34" fmla="*/ 32 w 67"/>
                <a:gd name="T35" fmla="*/ 11 h 64"/>
                <a:gd name="T36" fmla="*/ 54 w 67"/>
                <a:gd name="T37" fmla="*/ 11 h 64"/>
                <a:gd name="T38" fmla="*/ 48 w 67"/>
                <a:gd name="T39" fmla="*/ 0 h 64"/>
                <a:gd name="T40" fmla="*/ 29 w 67"/>
                <a:gd name="T41" fmla="*/ 42 h 64"/>
                <a:gd name="T42" fmla="*/ 33 w 67"/>
                <a:gd name="T43" fmla="*/ 48 h 64"/>
                <a:gd name="T44" fmla="*/ 36 w 67"/>
                <a:gd name="T45" fmla="*/ 49 h 64"/>
                <a:gd name="T46" fmla="*/ 29 w 67"/>
                <a:gd name="T47" fmla="*/ 42 h 64"/>
                <a:gd name="T48" fmla="*/ 51 w 67"/>
                <a:gd name="T49" fmla="*/ 42 h 64"/>
                <a:gd name="T50" fmla="*/ 54 w 67"/>
                <a:gd name="T51" fmla="*/ 46 h 64"/>
                <a:gd name="T52" fmla="*/ 47 w 67"/>
                <a:gd name="T53" fmla="*/ 42 h 64"/>
                <a:gd name="T54" fmla="*/ 40 w 67"/>
                <a:gd name="T55" fmla="*/ 49 h 64"/>
                <a:gd name="T56" fmla="*/ 47 w 67"/>
                <a:gd name="T57" fmla="*/ 42 h 64"/>
                <a:gd name="T58" fmla="*/ 47 w 67"/>
                <a:gd name="T59" fmla="*/ 38 h 64"/>
                <a:gd name="T60" fmla="*/ 40 w 67"/>
                <a:gd name="T61" fmla="*/ 32 h 64"/>
                <a:gd name="T62" fmla="*/ 51 w 67"/>
                <a:gd name="T63" fmla="*/ 38 h 64"/>
                <a:gd name="T64" fmla="*/ 57 w 67"/>
                <a:gd name="T65" fmla="*/ 32 h 64"/>
                <a:gd name="T66" fmla="*/ 51 w 67"/>
                <a:gd name="T67" fmla="*/ 38 h 64"/>
                <a:gd name="T68" fmla="*/ 56 w 67"/>
                <a:gd name="T69" fmla="*/ 51 h 64"/>
                <a:gd name="T70" fmla="*/ 53 w 67"/>
                <a:gd name="T71" fmla="*/ 52 h 64"/>
                <a:gd name="T72" fmla="*/ 53 w 67"/>
                <a:gd name="T73" fmla="*/ 58 h 64"/>
                <a:gd name="T74" fmla="*/ 59 w 67"/>
                <a:gd name="T75" fmla="*/ 58 h 64"/>
                <a:gd name="T76" fmla="*/ 59 w 67"/>
                <a:gd name="T77" fmla="*/ 52 h 64"/>
                <a:gd name="T78" fmla="*/ 26 w 67"/>
                <a:gd name="T79" fmla="*/ 51 h 64"/>
                <a:gd name="T80" fmla="*/ 23 w 67"/>
                <a:gd name="T81" fmla="*/ 52 h 64"/>
                <a:gd name="T82" fmla="*/ 23 w 67"/>
                <a:gd name="T83" fmla="*/ 58 h 64"/>
                <a:gd name="T84" fmla="*/ 29 w 67"/>
                <a:gd name="T85" fmla="*/ 58 h 64"/>
                <a:gd name="T86" fmla="*/ 29 w 67"/>
                <a:gd name="T87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7" h="64">
                  <a:moveTo>
                    <a:pt x="0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2" y="47"/>
                    <a:pt x="62" y="47"/>
                    <a:pt x="63" y="48"/>
                  </a:cubicBezTo>
                  <a:cubicBezTo>
                    <a:pt x="65" y="50"/>
                    <a:pt x="66" y="52"/>
                    <a:pt x="66" y="55"/>
                  </a:cubicBezTo>
                  <a:cubicBezTo>
                    <a:pt x="66" y="57"/>
                    <a:pt x="65" y="60"/>
                    <a:pt x="63" y="61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1" y="63"/>
                    <a:pt x="59" y="64"/>
                    <a:pt x="56" y="64"/>
                  </a:cubicBezTo>
                  <a:cubicBezTo>
                    <a:pt x="54" y="64"/>
                    <a:pt x="51" y="63"/>
                    <a:pt x="50" y="61"/>
                  </a:cubicBezTo>
                  <a:cubicBezTo>
                    <a:pt x="48" y="60"/>
                    <a:pt x="47" y="58"/>
                    <a:pt x="47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8"/>
                    <a:pt x="34" y="60"/>
                    <a:pt x="33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1" y="63"/>
                    <a:pt x="29" y="64"/>
                    <a:pt x="26" y="64"/>
                  </a:cubicBezTo>
                  <a:cubicBezTo>
                    <a:pt x="24" y="64"/>
                    <a:pt x="21" y="63"/>
                    <a:pt x="19" y="61"/>
                  </a:cubicBezTo>
                  <a:cubicBezTo>
                    <a:pt x="18" y="60"/>
                    <a:pt x="17" y="57"/>
                    <a:pt x="17" y="55"/>
                  </a:cubicBezTo>
                  <a:cubicBezTo>
                    <a:pt x="17" y="52"/>
                    <a:pt x="18" y="50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20" y="47"/>
                    <a:pt x="21" y="47"/>
                    <a:pt x="22" y="46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6"/>
                    <a:pt x="0" y="16"/>
                    <a:pt x="0" y="16"/>
                  </a:cubicBezTo>
                  <a:close/>
                  <a:moveTo>
                    <a:pt x="37" y="0"/>
                  </a:moveTo>
                  <a:cubicBezTo>
                    <a:pt x="37" y="11"/>
                    <a:pt x="37" y="11"/>
                    <a:pt x="37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7" y="0"/>
                    <a:pt x="37" y="0"/>
                    <a:pt x="37" y="0"/>
                  </a:cubicBezTo>
                  <a:close/>
                  <a:moveTo>
                    <a:pt x="29" y="42"/>
                  </a:moveTo>
                  <a:cubicBezTo>
                    <a:pt x="30" y="46"/>
                    <a:pt x="30" y="46"/>
                    <a:pt x="30" y="46"/>
                  </a:cubicBezTo>
                  <a:cubicBezTo>
                    <a:pt x="31" y="46"/>
                    <a:pt x="32" y="47"/>
                    <a:pt x="33" y="48"/>
                  </a:cubicBezTo>
                  <a:cubicBezTo>
                    <a:pt x="33" y="48"/>
                    <a:pt x="33" y="48"/>
                    <a:pt x="33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29" y="42"/>
                    <a:pt x="29" y="42"/>
                    <a:pt x="29" y="42"/>
                  </a:cubicBezTo>
                  <a:close/>
                  <a:moveTo>
                    <a:pt x="55" y="42"/>
                  </a:moveTo>
                  <a:cubicBezTo>
                    <a:pt x="51" y="42"/>
                    <a:pt x="51" y="42"/>
                    <a:pt x="51" y="42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2" y="46"/>
                    <a:pt x="53" y="46"/>
                    <a:pt x="54" y="46"/>
                  </a:cubicBezTo>
                  <a:cubicBezTo>
                    <a:pt x="55" y="42"/>
                    <a:pt x="55" y="42"/>
                    <a:pt x="55" y="42"/>
                  </a:cubicBezTo>
                  <a:close/>
                  <a:moveTo>
                    <a:pt x="47" y="42"/>
                  </a:moveTo>
                  <a:cubicBezTo>
                    <a:pt x="40" y="42"/>
                    <a:pt x="40" y="42"/>
                    <a:pt x="40" y="42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2"/>
                    <a:pt x="47" y="42"/>
                    <a:pt x="47" y="42"/>
                  </a:cubicBezTo>
                  <a:close/>
                  <a:moveTo>
                    <a:pt x="40" y="38"/>
                  </a:moveTo>
                  <a:cubicBezTo>
                    <a:pt x="47" y="38"/>
                    <a:pt x="47" y="38"/>
                    <a:pt x="47" y="38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8"/>
                    <a:pt x="40" y="38"/>
                    <a:pt x="40" y="38"/>
                  </a:cubicBezTo>
                  <a:close/>
                  <a:moveTo>
                    <a:pt x="51" y="38"/>
                  </a:moveTo>
                  <a:cubicBezTo>
                    <a:pt x="56" y="38"/>
                    <a:pt x="56" y="38"/>
                    <a:pt x="56" y="38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8"/>
                    <a:pt x="51" y="38"/>
                    <a:pt x="51" y="38"/>
                  </a:cubicBezTo>
                  <a:close/>
                  <a:moveTo>
                    <a:pt x="59" y="52"/>
                  </a:moveTo>
                  <a:cubicBezTo>
                    <a:pt x="59" y="51"/>
                    <a:pt x="57" y="51"/>
                    <a:pt x="56" y="51"/>
                  </a:cubicBezTo>
                  <a:cubicBezTo>
                    <a:pt x="55" y="51"/>
                    <a:pt x="54" y="51"/>
                    <a:pt x="53" y="52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3"/>
                    <a:pt x="52" y="54"/>
                    <a:pt x="52" y="55"/>
                  </a:cubicBezTo>
                  <a:cubicBezTo>
                    <a:pt x="52" y="56"/>
                    <a:pt x="53" y="57"/>
                    <a:pt x="53" y="58"/>
                  </a:cubicBezTo>
                  <a:cubicBezTo>
                    <a:pt x="54" y="58"/>
                    <a:pt x="55" y="59"/>
                    <a:pt x="56" y="59"/>
                  </a:cubicBezTo>
                  <a:cubicBezTo>
                    <a:pt x="57" y="59"/>
                    <a:pt x="59" y="58"/>
                    <a:pt x="59" y="58"/>
                  </a:cubicBezTo>
                  <a:cubicBezTo>
                    <a:pt x="60" y="57"/>
                    <a:pt x="60" y="56"/>
                    <a:pt x="60" y="55"/>
                  </a:cubicBezTo>
                  <a:cubicBezTo>
                    <a:pt x="60" y="54"/>
                    <a:pt x="60" y="53"/>
                    <a:pt x="59" y="52"/>
                  </a:cubicBezTo>
                  <a:close/>
                  <a:moveTo>
                    <a:pt x="29" y="52"/>
                  </a:moveTo>
                  <a:cubicBezTo>
                    <a:pt x="28" y="51"/>
                    <a:pt x="27" y="51"/>
                    <a:pt x="26" y="51"/>
                  </a:cubicBezTo>
                  <a:cubicBezTo>
                    <a:pt x="25" y="51"/>
                    <a:pt x="24" y="51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3"/>
                    <a:pt x="22" y="54"/>
                    <a:pt x="22" y="55"/>
                  </a:cubicBezTo>
                  <a:cubicBezTo>
                    <a:pt x="22" y="56"/>
                    <a:pt x="23" y="57"/>
                    <a:pt x="23" y="58"/>
                  </a:cubicBezTo>
                  <a:cubicBezTo>
                    <a:pt x="24" y="58"/>
                    <a:pt x="25" y="59"/>
                    <a:pt x="26" y="59"/>
                  </a:cubicBezTo>
                  <a:cubicBezTo>
                    <a:pt x="27" y="59"/>
                    <a:pt x="28" y="58"/>
                    <a:pt x="29" y="58"/>
                  </a:cubicBezTo>
                  <a:cubicBezTo>
                    <a:pt x="30" y="57"/>
                    <a:pt x="30" y="56"/>
                    <a:pt x="30" y="55"/>
                  </a:cubicBezTo>
                  <a:cubicBezTo>
                    <a:pt x="30" y="54"/>
                    <a:pt x="30" y="53"/>
                    <a:pt x="29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994525" y="3362960"/>
            <a:ext cx="980440" cy="980440"/>
            <a:chOff x="11015" y="5296"/>
            <a:chExt cx="1544" cy="1544"/>
          </a:xfrm>
        </p:grpSpPr>
        <p:sp>
          <p:nvSpPr>
            <p:cNvPr id="13" name="圆角矩形 12"/>
            <p:cNvSpPr>
              <a:spLocks noChangeAspect="1"/>
            </p:cNvSpPr>
            <p:nvPr/>
          </p:nvSpPr>
          <p:spPr>
            <a:xfrm>
              <a:off x="11015" y="5296"/>
              <a:ext cx="1544" cy="1544"/>
            </a:xfrm>
            <a:prstGeom prst="roundRect">
              <a:avLst/>
            </a:prstGeom>
            <a:solidFill>
              <a:srgbClr val="F9BDC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22" name="Freeform 122"/>
            <p:cNvSpPr>
              <a:spLocks noChangeAspect="1" noEditPoints="1"/>
            </p:cNvSpPr>
            <p:nvPr/>
          </p:nvSpPr>
          <p:spPr bwMode="auto">
            <a:xfrm>
              <a:off x="11507" y="5724"/>
              <a:ext cx="559" cy="687"/>
            </a:xfrm>
            <a:custGeom>
              <a:avLst/>
              <a:gdLst>
                <a:gd name="T0" fmla="*/ 6 w 54"/>
                <a:gd name="T1" fmla="*/ 56 h 66"/>
                <a:gd name="T2" fmla="*/ 39 w 54"/>
                <a:gd name="T3" fmla="*/ 52 h 66"/>
                <a:gd name="T4" fmla="*/ 40 w 54"/>
                <a:gd name="T5" fmla="*/ 47 h 66"/>
                <a:gd name="T6" fmla="*/ 45 w 54"/>
                <a:gd name="T7" fmla="*/ 64 h 66"/>
                <a:gd name="T8" fmla="*/ 2 w 54"/>
                <a:gd name="T9" fmla="*/ 66 h 66"/>
                <a:gd name="T10" fmla="*/ 0 w 54"/>
                <a:gd name="T11" fmla="*/ 3 h 66"/>
                <a:gd name="T12" fmla="*/ 2 w 54"/>
                <a:gd name="T13" fmla="*/ 0 h 66"/>
                <a:gd name="T14" fmla="*/ 45 w 54"/>
                <a:gd name="T15" fmla="*/ 3 h 66"/>
                <a:gd name="T16" fmla="*/ 39 w 54"/>
                <a:gd name="T17" fmla="*/ 11 h 66"/>
                <a:gd name="T18" fmla="*/ 6 w 54"/>
                <a:gd name="T19" fmla="*/ 6 h 66"/>
                <a:gd name="T20" fmla="*/ 22 w 54"/>
                <a:gd name="T21" fmla="*/ 22 h 66"/>
                <a:gd name="T22" fmla="*/ 52 w 54"/>
                <a:gd name="T23" fmla="*/ 22 h 66"/>
                <a:gd name="T24" fmla="*/ 23 w 54"/>
                <a:gd name="T25" fmla="*/ 22 h 66"/>
                <a:gd name="T26" fmla="*/ 19 w 54"/>
                <a:gd name="T27" fmla="*/ 34 h 66"/>
                <a:gd name="T28" fmla="*/ 20 w 54"/>
                <a:gd name="T29" fmla="*/ 38 h 66"/>
                <a:gd name="T30" fmla="*/ 13 w 54"/>
                <a:gd name="T31" fmla="*/ 40 h 66"/>
                <a:gd name="T32" fmla="*/ 20 w 54"/>
                <a:gd name="T33" fmla="*/ 41 h 66"/>
                <a:gd name="T34" fmla="*/ 20 w 54"/>
                <a:gd name="T35" fmla="*/ 24 h 66"/>
                <a:gd name="T36" fmla="*/ 20 w 54"/>
                <a:gd name="T37" fmla="*/ 31 h 66"/>
                <a:gd name="T38" fmla="*/ 17 w 54"/>
                <a:gd name="T39" fmla="*/ 46 h 66"/>
                <a:gd name="T40" fmla="*/ 37 w 54"/>
                <a:gd name="T41" fmla="*/ 48 h 66"/>
                <a:gd name="T42" fmla="*/ 17 w 54"/>
                <a:gd name="T43" fmla="*/ 46 h 66"/>
                <a:gd name="T44" fmla="*/ 26 w 54"/>
                <a:gd name="T45" fmla="*/ 17 h 66"/>
                <a:gd name="T46" fmla="*/ 15 w 54"/>
                <a:gd name="T47" fmla="*/ 20 h 66"/>
                <a:gd name="T48" fmla="*/ 36 w 54"/>
                <a:gd name="T49" fmla="*/ 17 h 66"/>
                <a:gd name="T50" fmla="*/ 44 w 54"/>
                <a:gd name="T51" fmla="*/ 15 h 66"/>
                <a:gd name="T52" fmla="*/ 54 w 54"/>
                <a:gd name="T53" fmla="*/ 24 h 66"/>
                <a:gd name="T54" fmla="*/ 54 w 54"/>
                <a:gd name="T55" fmla="*/ 41 h 66"/>
                <a:gd name="T56" fmla="*/ 54 w 54"/>
                <a:gd name="T57" fmla="*/ 24 h 66"/>
                <a:gd name="T58" fmla="*/ 52 w 54"/>
                <a:gd name="T59" fmla="*/ 43 h 66"/>
                <a:gd name="T60" fmla="*/ 38 w 54"/>
                <a:gd name="T61" fmla="*/ 36 h 66"/>
                <a:gd name="T62" fmla="*/ 36 w 54"/>
                <a:gd name="T63" fmla="*/ 36 h 66"/>
                <a:gd name="T64" fmla="*/ 23 w 54"/>
                <a:gd name="T65" fmla="*/ 43 h 66"/>
                <a:gd name="T66" fmla="*/ 51 w 54"/>
                <a:gd name="T67" fmla="*/ 43 h 66"/>
                <a:gd name="T68" fmla="*/ 18 w 54"/>
                <a:gd name="T69" fmla="*/ 60 h 66"/>
                <a:gd name="T70" fmla="*/ 17 w 54"/>
                <a:gd name="T71" fmla="*/ 62 h 66"/>
                <a:gd name="T72" fmla="*/ 27 w 54"/>
                <a:gd name="T73" fmla="*/ 63 h 66"/>
                <a:gd name="T74" fmla="*/ 28 w 54"/>
                <a:gd name="T75" fmla="*/ 61 h 66"/>
                <a:gd name="T76" fmla="*/ 18 w 54"/>
                <a:gd name="T77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4" h="66">
                  <a:moveTo>
                    <a:pt x="6" y="6"/>
                  </a:moveTo>
                  <a:cubicBezTo>
                    <a:pt x="6" y="56"/>
                    <a:pt x="6" y="56"/>
                    <a:pt x="6" y="56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45" y="65"/>
                    <a:pt x="44" y="66"/>
                    <a:pt x="42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5"/>
                    <a:pt x="0" y="6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5" y="3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6" y="6"/>
                    <a:pt x="6" y="6"/>
                    <a:pt x="6" y="6"/>
                  </a:cubicBezTo>
                  <a:close/>
                  <a:moveTo>
                    <a:pt x="23" y="22"/>
                  </a:moveTo>
                  <a:cubicBezTo>
                    <a:pt x="23" y="22"/>
                    <a:pt x="22" y="22"/>
                    <a:pt x="22" y="2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1" y="22"/>
                  </a:cubicBezTo>
                  <a:cubicBezTo>
                    <a:pt x="23" y="22"/>
                    <a:pt x="23" y="22"/>
                    <a:pt x="23" y="22"/>
                  </a:cubicBezTo>
                  <a:close/>
                  <a:moveTo>
                    <a:pt x="18" y="31"/>
                  </a:move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8" y="31"/>
                    <a:pt x="18" y="31"/>
                    <a:pt x="18" y="31"/>
                  </a:cubicBezTo>
                  <a:close/>
                  <a:moveTo>
                    <a:pt x="17" y="46"/>
                  </a:moveTo>
                  <a:cubicBezTo>
                    <a:pt x="18" y="48"/>
                    <a:pt x="18" y="48"/>
                    <a:pt x="18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17" y="46"/>
                    <a:pt x="17" y="46"/>
                    <a:pt x="17" y="46"/>
                  </a:cubicBezTo>
                  <a:close/>
                  <a:moveTo>
                    <a:pt x="25" y="15"/>
                  </a:moveTo>
                  <a:cubicBezTo>
                    <a:pt x="26" y="17"/>
                    <a:pt x="26" y="17"/>
                    <a:pt x="26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25" y="15"/>
                    <a:pt x="25" y="15"/>
                    <a:pt x="25" y="15"/>
                  </a:cubicBezTo>
                  <a:close/>
                  <a:moveTo>
                    <a:pt x="54" y="24"/>
                  </a:moveTo>
                  <a:cubicBezTo>
                    <a:pt x="43" y="33"/>
                    <a:pt x="43" y="33"/>
                    <a:pt x="43" y="33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41"/>
                    <a:pt x="54" y="40"/>
                    <a:pt x="54" y="40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lose/>
                  <a:moveTo>
                    <a:pt x="52" y="43"/>
                  </a:moveTo>
                  <a:cubicBezTo>
                    <a:pt x="40" y="34"/>
                    <a:pt x="40" y="34"/>
                    <a:pt x="40" y="34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1" y="43"/>
                    <a:pt x="52" y="43"/>
                    <a:pt x="52" y="43"/>
                  </a:cubicBezTo>
                  <a:close/>
                  <a:moveTo>
                    <a:pt x="18" y="60"/>
                  </a:moveTo>
                  <a:cubicBezTo>
                    <a:pt x="17" y="60"/>
                    <a:pt x="17" y="60"/>
                    <a:pt x="17" y="61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7" y="62"/>
                    <a:pt x="17" y="63"/>
                    <a:pt x="18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63"/>
                    <a:pt x="28" y="62"/>
                    <a:pt x="28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0"/>
                    <a:pt x="27" y="60"/>
                    <a:pt x="27" y="60"/>
                  </a:cubicBezTo>
                  <a:lnTo>
                    <a:pt x="18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233795" y="2044700"/>
            <a:ext cx="980440" cy="980440"/>
            <a:chOff x="9817" y="3220"/>
            <a:chExt cx="1544" cy="1544"/>
          </a:xfrm>
        </p:grpSpPr>
        <p:sp>
          <p:nvSpPr>
            <p:cNvPr id="18" name="圆角矩形 17"/>
            <p:cNvSpPr>
              <a:spLocks noChangeAspect="1"/>
            </p:cNvSpPr>
            <p:nvPr/>
          </p:nvSpPr>
          <p:spPr>
            <a:xfrm>
              <a:off x="9817" y="3220"/>
              <a:ext cx="1544" cy="1544"/>
            </a:xfrm>
            <a:prstGeom prst="roundRect">
              <a:avLst/>
            </a:prstGeom>
            <a:solidFill>
              <a:srgbClr val="F9BDC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23" name="Freeform 149"/>
            <p:cNvSpPr>
              <a:spLocks noChangeAspect="1"/>
            </p:cNvSpPr>
            <p:nvPr/>
          </p:nvSpPr>
          <p:spPr bwMode="auto">
            <a:xfrm>
              <a:off x="10175" y="3677"/>
              <a:ext cx="827" cy="631"/>
            </a:xfrm>
            <a:custGeom>
              <a:avLst/>
              <a:gdLst>
                <a:gd name="T0" fmla="*/ 7 w 139"/>
                <a:gd name="T1" fmla="*/ 99 h 106"/>
                <a:gd name="T2" fmla="*/ 14 w 139"/>
                <a:gd name="T3" fmla="*/ 99 h 106"/>
                <a:gd name="T4" fmla="*/ 14 w 139"/>
                <a:gd name="T5" fmla="*/ 59 h 106"/>
                <a:gd name="T6" fmla="*/ 21 w 139"/>
                <a:gd name="T7" fmla="*/ 56 h 106"/>
                <a:gd name="T8" fmla="*/ 21 w 139"/>
                <a:gd name="T9" fmla="*/ 99 h 106"/>
                <a:gd name="T10" fmla="*/ 26 w 139"/>
                <a:gd name="T11" fmla="*/ 99 h 106"/>
                <a:gd name="T12" fmla="*/ 26 w 139"/>
                <a:gd name="T13" fmla="*/ 54 h 106"/>
                <a:gd name="T14" fmla="*/ 33 w 139"/>
                <a:gd name="T15" fmla="*/ 52 h 106"/>
                <a:gd name="T16" fmla="*/ 33 w 139"/>
                <a:gd name="T17" fmla="*/ 99 h 106"/>
                <a:gd name="T18" fmla="*/ 40 w 139"/>
                <a:gd name="T19" fmla="*/ 99 h 106"/>
                <a:gd name="T20" fmla="*/ 40 w 139"/>
                <a:gd name="T21" fmla="*/ 49 h 106"/>
                <a:gd name="T22" fmla="*/ 40 w 139"/>
                <a:gd name="T23" fmla="*/ 49 h 106"/>
                <a:gd name="T24" fmla="*/ 47 w 139"/>
                <a:gd name="T25" fmla="*/ 56 h 106"/>
                <a:gd name="T26" fmla="*/ 47 w 139"/>
                <a:gd name="T27" fmla="*/ 99 h 106"/>
                <a:gd name="T28" fmla="*/ 52 w 139"/>
                <a:gd name="T29" fmla="*/ 99 h 106"/>
                <a:gd name="T30" fmla="*/ 52 w 139"/>
                <a:gd name="T31" fmla="*/ 61 h 106"/>
                <a:gd name="T32" fmla="*/ 59 w 139"/>
                <a:gd name="T33" fmla="*/ 59 h 106"/>
                <a:gd name="T34" fmla="*/ 59 w 139"/>
                <a:gd name="T35" fmla="*/ 99 h 106"/>
                <a:gd name="T36" fmla="*/ 64 w 139"/>
                <a:gd name="T37" fmla="*/ 99 h 106"/>
                <a:gd name="T38" fmla="*/ 64 w 139"/>
                <a:gd name="T39" fmla="*/ 56 h 106"/>
                <a:gd name="T40" fmla="*/ 71 w 139"/>
                <a:gd name="T41" fmla="*/ 52 h 106"/>
                <a:gd name="T42" fmla="*/ 71 w 139"/>
                <a:gd name="T43" fmla="*/ 99 h 106"/>
                <a:gd name="T44" fmla="*/ 76 w 139"/>
                <a:gd name="T45" fmla="*/ 99 h 106"/>
                <a:gd name="T46" fmla="*/ 76 w 139"/>
                <a:gd name="T47" fmla="*/ 49 h 106"/>
                <a:gd name="T48" fmla="*/ 83 w 139"/>
                <a:gd name="T49" fmla="*/ 45 h 106"/>
                <a:gd name="T50" fmla="*/ 83 w 139"/>
                <a:gd name="T51" fmla="*/ 99 h 106"/>
                <a:gd name="T52" fmla="*/ 90 w 139"/>
                <a:gd name="T53" fmla="*/ 99 h 106"/>
                <a:gd name="T54" fmla="*/ 90 w 139"/>
                <a:gd name="T55" fmla="*/ 42 h 106"/>
                <a:gd name="T56" fmla="*/ 97 w 139"/>
                <a:gd name="T57" fmla="*/ 40 h 106"/>
                <a:gd name="T58" fmla="*/ 97 w 139"/>
                <a:gd name="T59" fmla="*/ 99 h 106"/>
                <a:gd name="T60" fmla="*/ 102 w 139"/>
                <a:gd name="T61" fmla="*/ 99 h 106"/>
                <a:gd name="T62" fmla="*/ 102 w 139"/>
                <a:gd name="T63" fmla="*/ 38 h 106"/>
                <a:gd name="T64" fmla="*/ 109 w 139"/>
                <a:gd name="T65" fmla="*/ 33 h 106"/>
                <a:gd name="T66" fmla="*/ 109 w 139"/>
                <a:gd name="T67" fmla="*/ 99 h 106"/>
                <a:gd name="T68" fmla="*/ 135 w 139"/>
                <a:gd name="T69" fmla="*/ 99 h 106"/>
                <a:gd name="T70" fmla="*/ 135 w 139"/>
                <a:gd name="T71" fmla="*/ 106 h 106"/>
                <a:gd name="T72" fmla="*/ 7 w 139"/>
                <a:gd name="T73" fmla="*/ 106 h 106"/>
                <a:gd name="T74" fmla="*/ 0 w 139"/>
                <a:gd name="T75" fmla="*/ 106 h 106"/>
                <a:gd name="T76" fmla="*/ 0 w 139"/>
                <a:gd name="T77" fmla="*/ 99 h 106"/>
                <a:gd name="T78" fmla="*/ 0 w 139"/>
                <a:gd name="T79" fmla="*/ 2 h 106"/>
                <a:gd name="T80" fmla="*/ 7 w 139"/>
                <a:gd name="T81" fmla="*/ 2 h 106"/>
                <a:gd name="T82" fmla="*/ 7 w 139"/>
                <a:gd name="T83" fmla="*/ 40 h 106"/>
                <a:gd name="T84" fmla="*/ 42 w 139"/>
                <a:gd name="T85" fmla="*/ 26 h 106"/>
                <a:gd name="T86" fmla="*/ 45 w 139"/>
                <a:gd name="T87" fmla="*/ 23 h 106"/>
                <a:gd name="T88" fmla="*/ 50 w 139"/>
                <a:gd name="T89" fmla="*/ 28 h 106"/>
                <a:gd name="T90" fmla="*/ 54 w 139"/>
                <a:gd name="T91" fmla="*/ 38 h 106"/>
                <a:gd name="T92" fmla="*/ 109 w 139"/>
                <a:gd name="T93" fmla="*/ 12 h 106"/>
                <a:gd name="T94" fmla="*/ 102 w 139"/>
                <a:gd name="T95" fmla="*/ 0 h 106"/>
                <a:gd name="T96" fmla="*/ 121 w 139"/>
                <a:gd name="T97" fmla="*/ 0 h 106"/>
                <a:gd name="T98" fmla="*/ 139 w 139"/>
                <a:gd name="T99" fmla="*/ 2 h 106"/>
                <a:gd name="T100" fmla="*/ 130 w 139"/>
                <a:gd name="T101" fmla="*/ 16 h 106"/>
                <a:gd name="T102" fmla="*/ 121 w 139"/>
                <a:gd name="T103" fmla="*/ 33 h 106"/>
                <a:gd name="T104" fmla="*/ 113 w 139"/>
                <a:gd name="T105" fmla="*/ 21 h 106"/>
                <a:gd name="T106" fmla="*/ 57 w 139"/>
                <a:gd name="T107" fmla="*/ 49 h 106"/>
                <a:gd name="T108" fmla="*/ 52 w 139"/>
                <a:gd name="T109" fmla="*/ 52 h 106"/>
                <a:gd name="T110" fmla="*/ 47 w 139"/>
                <a:gd name="T111" fmla="*/ 47 h 106"/>
                <a:gd name="T112" fmla="*/ 42 w 139"/>
                <a:gd name="T113" fmla="*/ 38 h 106"/>
                <a:gd name="T114" fmla="*/ 7 w 139"/>
                <a:gd name="T115" fmla="*/ 54 h 106"/>
                <a:gd name="T116" fmla="*/ 7 w 139"/>
                <a:gd name="T117" fmla="*/ 9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9" h="106">
                  <a:moveTo>
                    <a:pt x="7" y="99"/>
                  </a:moveTo>
                  <a:lnTo>
                    <a:pt x="14" y="99"/>
                  </a:lnTo>
                  <a:lnTo>
                    <a:pt x="14" y="59"/>
                  </a:lnTo>
                  <a:lnTo>
                    <a:pt x="21" y="56"/>
                  </a:lnTo>
                  <a:lnTo>
                    <a:pt x="21" y="99"/>
                  </a:lnTo>
                  <a:lnTo>
                    <a:pt x="26" y="99"/>
                  </a:lnTo>
                  <a:lnTo>
                    <a:pt x="26" y="54"/>
                  </a:lnTo>
                  <a:lnTo>
                    <a:pt x="33" y="52"/>
                  </a:lnTo>
                  <a:lnTo>
                    <a:pt x="33" y="99"/>
                  </a:lnTo>
                  <a:lnTo>
                    <a:pt x="40" y="99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47" y="56"/>
                  </a:lnTo>
                  <a:lnTo>
                    <a:pt x="47" y="99"/>
                  </a:lnTo>
                  <a:lnTo>
                    <a:pt x="52" y="99"/>
                  </a:lnTo>
                  <a:lnTo>
                    <a:pt x="52" y="61"/>
                  </a:lnTo>
                  <a:lnTo>
                    <a:pt x="59" y="59"/>
                  </a:lnTo>
                  <a:lnTo>
                    <a:pt x="59" y="99"/>
                  </a:lnTo>
                  <a:lnTo>
                    <a:pt x="64" y="99"/>
                  </a:lnTo>
                  <a:lnTo>
                    <a:pt x="64" y="56"/>
                  </a:lnTo>
                  <a:lnTo>
                    <a:pt x="71" y="52"/>
                  </a:lnTo>
                  <a:lnTo>
                    <a:pt x="71" y="99"/>
                  </a:lnTo>
                  <a:lnTo>
                    <a:pt x="76" y="99"/>
                  </a:lnTo>
                  <a:lnTo>
                    <a:pt x="76" y="49"/>
                  </a:lnTo>
                  <a:lnTo>
                    <a:pt x="83" y="45"/>
                  </a:lnTo>
                  <a:lnTo>
                    <a:pt x="83" y="99"/>
                  </a:lnTo>
                  <a:lnTo>
                    <a:pt x="90" y="99"/>
                  </a:lnTo>
                  <a:lnTo>
                    <a:pt x="90" y="42"/>
                  </a:lnTo>
                  <a:lnTo>
                    <a:pt x="97" y="40"/>
                  </a:lnTo>
                  <a:lnTo>
                    <a:pt x="97" y="99"/>
                  </a:lnTo>
                  <a:lnTo>
                    <a:pt x="102" y="99"/>
                  </a:lnTo>
                  <a:lnTo>
                    <a:pt x="102" y="38"/>
                  </a:lnTo>
                  <a:lnTo>
                    <a:pt x="109" y="33"/>
                  </a:lnTo>
                  <a:lnTo>
                    <a:pt x="109" y="99"/>
                  </a:lnTo>
                  <a:lnTo>
                    <a:pt x="135" y="99"/>
                  </a:lnTo>
                  <a:lnTo>
                    <a:pt x="135" y="106"/>
                  </a:lnTo>
                  <a:lnTo>
                    <a:pt x="7" y="106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0" y="2"/>
                  </a:lnTo>
                  <a:lnTo>
                    <a:pt x="7" y="2"/>
                  </a:lnTo>
                  <a:lnTo>
                    <a:pt x="7" y="40"/>
                  </a:lnTo>
                  <a:lnTo>
                    <a:pt x="42" y="26"/>
                  </a:lnTo>
                  <a:lnTo>
                    <a:pt x="45" y="23"/>
                  </a:lnTo>
                  <a:lnTo>
                    <a:pt x="50" y="28"/>
                  </a:lnTo>
                  <a:lnTo>
                    <a:pt x="54" y="38"/>
                  </a:lnTo>
                  <a:lnTo>
                    <a:pt x="109" y="12"/>
                  </a:lnTo>
                  <a:lnTo>
                    <a:pt x="102" y="0"/>
                  </a:lnTo>
                  <a:lnTo>
                    <a:pt x="121" y="0"/>
                  </a:lnTo>
                  <a:lnTo>
                    <a:pt x="139" y="2"/>
                  </a:lnTo>
                  <a:lnTo>
                    <a:pt x="130" y="16"/>
                  </a:lnTo>
                  <a:lnTo>
                    <a:pt x="121" y="33"/>
                  </a:lnTo>
                  <a:lnTo>
                    <a:pt x="113" y="21"/>
                  </a:lnTo>
                  <a:lnTo>
                    <a:pt x="57" y="49"/>
                  </a:lnTo>
                  <a:lnTo>
                    <a:pt x="52" y="52"/>
                  </a:lnTo>
                  <a:lnTo>
                    <a:pt x="47" y="47"/>
                  </a:lnTo>
                  <a:lnTo>
                    <a:pt x="42" y="38"/>
                  </a:lnTo>
                  <a:lnTo>
                    <a:pt x="7" y="54"/>
                  </a:lnTo>
                  <a:lnTo>
                    <a:pt x="7" y="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974590" y="2044700"/>
            <a:ext cx="980440" cy="980440"/>
            <a:chOff x="7834" y="3220"/>
            <a:chExt cx="1544" cy="1544"/>
          </a:xfrm>
        </p:grpSpPr>
        <p:sp>
          <p:nvSpPr>
            <p:cNvPr id="15" name="圆角矩形 14"/>
            <p:cNvSpPr>
              <a:spLocks noChangeAspect="1"/>
            </p:cNvSpPr>
            <p:nvPr/>
          </p:nvSpPr>
          <p:spPr>
            <a:xfrm>
              <a:off x="7834" y="3220"/>
              <a:ext cx="1544" cy="1544"/>
            </a:xfrm>
            <a:prstGeom prst="roundRect">
              <a:avLst/>
            </a:prstGeom>
            <a:solidFill>
              <a:srgbClr val="F9BDC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24" name="Freeform 321"/>
            <p:cNvSpPr>
              <a:spLocks noChangeAspect="1" noEditPoints="1"/>
            </p:cNvSpPr>
            <p:nvPr/>
          </p:nvSpPr>
          <p:spPr bwMode="auto">
            <a:xfrm>
              <a:off x="8305" y="3617"/>
              <a:ext cx="603" cy="751"/>
            </a:xfrm>
            <a:custGeom>
              <a:avLst/>
              <a:gdLst>
                <a:gd name="T0" fmla="*/ 27 w 50"/>
                <a:gd name="T1" fmla="*/ 1 h 62"/>
                <a:gd name="T2" fmla="*/ 32 w 50"/>
                <a:gd name="T3" fmla="*/ 18 h 62"/>
                <a:gd name="T4" fmla="*/ 27 w 50"/>
                <a:gd name="T5" fmla="*/ 21 h 62"/>
                <a:gd name="T6" fmla="*/ 27 w 50"/>
                <a:gd name="T7" fmla="*/ 23 h 62"/>
                <a:gd name="T8" fmla="*/ 29 w 50"/>
                <a:gd name="T9" fmla="*/ 24 h 62"/>
                <a:gd name="T10" fmla="*/ 30 w 50"/>
                <a:gd name="T11" fmla="*/ 26 h 62"/>
                <a:gd name="T12" fmla="*/ 50 w 50"/>
                <a:gd name="T13" fmla="*/ 38 h 62"/>
                <a:gd name="T14" fmla="*/ 46 w 50"/>
                <a:gd name="T15" fmla="*/ 42 h 62"/>
                <a:gd name="T16" fmla="*/ 29 w 50"/>
                <a:gd name="T17" fmla="*/ 38 h 62"/>
                <a:gd name="T18" fmla="*/ 29 w 50"/>
                <a:gd name="T19" fmla="*/ 33 h 62"/>
                <a:gd name="T20" fmla="*/ 27 w 50"/>
                <a:gd name="T21" fmla="*/ 31 h 62"/>
                <a:gd name="T22" fmla="*/ 27 w 50"/>
                <a:gd name="T23" fmla="*/ 32 h 62"/>
                <a:gd name="T24" fmla="*/ 31 w 50"/>
                <a:gd name="T25" fmla="*/ 62 h 62"/>
                <a:gd name="T26" fmla="*/ 18 w 50"/>
                <a:gd name="T27" fmla="*/ 62 h 62"/>
                <a:gd name="T28" fmla="*/ 23 w 50"/>
                <a:gd name="T29" fmla="*/ 32 h 62"/>
                <a:gd name="T30" fmla="*/ 3 w 50"/>
                <a:gd name="T31" fmla="*/ 44 h 62"/>
                <a:gd name="T32" fmla="*/ 1 w 50"/>
                <a:gd name="T33" fmla="*/ 38 h 62"/>
                <a:gd name="T34" fmla="*/ 13 w 50"/>
                <a:gd name="T35" fmla="*/ 25 h 62"/>
                <a:gd name="T36" fmla="*/ 18 w 50"/>
                <a:gd name="T37" fmla="*/ 28 h 62"/>
                <a:gd name="T38" fmla="*/ 20 w 50"/>
                <a:gd name="T39" fmla="*/ 27 h 62"/>
                <a:gd name="T40" fmla="*/ 20 w 50"/>
                <a:gd name="T41" fmla="*/ 26 h 62"/>
                <a:gd name="T42" fmla="*/ 21 w 50"/>
                <a:gd name="T43" fmla="*/ 23 h 62"/>
                <a:gd name="T44" fmla="*/ 21 w 50"/>
                <a:gd name="T45" fmla="*/ 0 h 62"/>
                <a:gd name="T46" fmla="*/ 27 w 50"/>
                <a:gd name="T47" fmla="*/ 1 h 62"/>
                <a:gd name="T48" fmla="*/ 4 w 50"/>
                <a:gd name="T49" fmla="*/ 29 h 62"/>
                <a:gd name="T50" fmla="*/ 9 w 50"/>
                <a:gd name="T51" fmla="*/ 23 h 62"/>
                <a:gd name="T52" fmla="*/ 17 w 50"/>
                <a:gd name="T53" fmla="*/ 9 h 62"/>
                <a:gd name="T54" fmla="*/ 16 w 50"/>
                <a:gd name="T55" fmla="*/ 8 h 62"/>
                <a:gd name="T56" fmla="*/ 4 w 50"/>
                <a:gd name="T57" fmla="*/ 29 h 62"/>
                <a:gd name="T58" fmla="*/ 33 w 50"/>
                <a:gd name="T59" fmla="*/ 9 h 62"/>
                <a:gd name="T60" fmla="*/ 36 w 50"/>
                <a:gd name="T61" fmla="*/ 16 h 62"/>
                <a:gd name="T62" fmla="*/ 44 w 50"/>
                <a:gd name="T63" fmla="*/ 29 h 62"/>
                <a:gd name="T64" fmla="*/ 45 w 50"/>
                <a:gd name="T65" fmla="*/ 30 h 62"/>
                <a:gd name="T66" fmla="*/ 33 w 50"/>
                <a:gd name="T67" fmla="*/ 9 h 62"/>
                <a:gd name="T68" fmla="*/ 25 w 50"/>
                <a:gd name="T69" fmla="*/ 25 h 62"/>
                <a:gd name="T70" fmla="*/ 23 w 50"/>
                <a:gd name="T71" fmla="*/ 25 h 62"/>
                <a:gd name="T72" fmla="*/ 22 w 50"/>
                <a:gd name="T73" fmla="*/ 27 h 62"/>
                <a:gd name="T74" fmla="*/ 23 w 50"/>
                <a:gd name="T75" fmla="*/ 29 h 62"/>
                <a:gd name="T76" fmla="*/ 24 w 50"/>
                <a:gd name="T77" fmla="*/ 30 h 62"/>
                <a:gd name="T78" fmla="*/ 26 w 50"/>
                <a:gd name="T79" fmla="*/ 29 h 62"/>
                <a:gd name="T80" fmla="*/ 27 w 50"/>
                <a:gd name="T81" fmla="*/ 27 h 62"/>
                <a:gd name="T82" fmla="*/ 27 w 50"/>
                <a:gd name="T83" fmla="*/ 25 h 62"/>
                <a:gd name="T84" fmla="*/ 25 w 50"/>
                <a:gd name="T85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" h="62">
                  <a:moveTo>
                    <a:pt x="27" y="1"/>
                  </a:moveTo>
                  <a:cubicBezTo>
                    <a:pt x="32" y="18"/>
                    <a:pt x="32" y="18"/>
                    <a:pt x="32" y="1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8" y="23"/>
                    <a:pt x="28" y="23"/>
                    <a:pt x="29" y="24"/>
                  </a:cubicBezTo>
                  <a:cubicBezTo>
                    <a:pt x="29" y="25"/>
                    <a:pt x="29" y="25"/>
                    <a:pt x="30" y="26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6"/>
                  </a:cubicBezTo>
                  <a:cubicBezTo>
                    <a:pt x="20" y="25"/>
                    <a:pt x="20" y="24"/>
                    <a:pt x="21" y="2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7" y="1"/>
                    <a:pt x="27" y="1"/>
                    <a:pt x="27" y="1"/>
                  </a:cubicBezTo>
                  <a:close/>
                  <a:moveTo>
                    <a:pt x="4" y="29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7" y="18"/>
                    <a:pt x="9" y="12"/>
                    <a:pt x="17" y="9"/>
                  </a:cubicBezTo>
                  <a:cubicBezTo>
                    <a:pt x="16" y="8"/>
                    <a:pt x="17" y="8"/>
                    <a:pt x="16" y="8"/>
                  </a:cubicBezTo>
                  <a:cubicBezTo>
                    <a:pt x="5" y="11"/>
                    <a:pt x="0" y="22"/>
                    <a:pt x="4" y="29"/>
                  </a:cubicBezTo>
                  <a:close/>
                  <a:moveTo>
                    <a:pt x="33" y="9"/>
                  </a:moveTo>
                  <a:cubicBezTo>
                    <a:pt x="36" y="16"/>
                    <a:pt x="36" y="16"/>
                    <a:pt x="36" y="16"/>
                  </a:cubicBezTo>
                  <a:cubicBezTo>
                    <a:pt x="42" y="16"/>
                    <a:pt x="45" y="21"/>
                    <a:pt x="44" y="29"/>
                  </a:cubicBezTo>
                  <a:cubicBezTo>
                    <a:pt x="45" y="29"/>
                    <a:pt x="45" y="29"/>
                    <a:pt x="45" y="30"/>
                  </a:cubicBezTo>
                  <a:cubicBezTo>
                    <a:pt x="49" y="18"/>
                    <a:pt x="41" y="9"/>
                    <a:pt x="33" y="9"/>
                  </a:cubicBezTo>
                  <a:close/>
                  <a:moveTo>
                    <a:pt x="25" y="25"/>
                  </a:moveTo>
                  <a:cubicBezTo>
                    <a:pt x="24" y="24"/>
                    <a:pt x="24" y="25"/>
                    <a:pt x="23" y="25"/>
                  </a:cubicBezTo>
                  <a:cubicBezTo>
                    <a:pt x="22" y="25"/>
                    <a:pt x="22" y="26"/>
                    <a:pt x="22" y="27"/>
                  </a:cubicBezTo>
                  <a:cubicBezTo>
                    <a:pt x="22" y="27"/>
                    <a:pt x="22" y="28"/>
                    <a:pt x="23" y="29"/>
                  </a:cubicBezTo>
                  <a:cubicBezTo>
                    <a:pt x="23" y="29"/>
                    <a:pt x="24" y="29"/>
                    <a:pt x="24" y="30"/>
                  </a:cubicBezTo>
                  <a:cubicBezTo>
                    <a:pt x="25" y="30"/>
                    <a:pt x="26" y="29"/>
                    <a:pt x="26" y="29"/>
                  </a:cubicBezTo>
                  <a:cubicBezTo>
                    <a:pt x="27" y="29"/>
                    <a:pt x="27" y="28"/>
                    <a:pt x="27" y="27"/>
                  </a:cubicBezTo>
                  <a:cubicBezTo>
                    <a:pt x="27" y="27"/>
                    <a:pt x="27" y="26"/>
                    <a:pt x="27" y="25"/>
                  </a:cubicBezTo>
                  <a:cubicBezTo>
                    <a:pt x="26" y="25"/>
                    <a:pt x="26" y="25"/>
                    <a:pt x="25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</p:grpSp>
      <p:cxnSp>
        <p:nvCxnSpPr>
          <p:cNvPr id="25" name="直接连接符 24"/>
          <p:cNvCxnSpPr/>
          <p:nvPr/>
        </p:nvCxnSpPr>
        <p:spPr>
          <a:xfrm flipH="1" flipV="1">
            <a:off x="3787393" y="5179356"/>
            <a:ext cx="1010353" cy="1"/>
          </a:xfrm>
          <a:prstGeom prst="line">
            <a:avLst/>
          </a:prstGeom>
          <a:ln>
            <a:solidFill>
              <a:srgbClr val="F9BDC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76"/>
          <p:cNvSpPr txBox="1"/>
          <p:nvPr/>
        </p:nvSpPr>
        <p:spPr>
          <a:xfrm>
            <a:off x="8488680" y="2044700"/>
            <a:ext cx="1962150" cy="3524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b="1">
                <a:solidFill>
                  <a:srgbClr val="77384B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20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488678" y="2327346"/>
            <a:ext cx="2697756" cy="748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TextBox 76"/>
          <p:cNvSpPr txBox="1"/>
          <p:nvPr/>
        </p:nvSpPr>
        <p:spPr>
          <a:xfrm>
            <a:off x="8488680" y="3362960"/>
            <a:ext cx="1962150" cy="3524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b="1">
                <a:solidFill>
                  <a:srgbClr val="77384B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20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488678" y="3715256"/>
            <a:ext cx="2697756" cy="748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TextBox 76"/>
          <p:cNvSpPr txBox="1"/>
          <p:nvPr/>
        </p:nvSpPr>
        <p:spPr>
          <a:xfrm>
            <a:off x="8488680" y="4680585"/>
            <a:ext cx="1962150" cy="3524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b="1">
                <a:solidFill>
                  <a:srgbClr val="77384B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20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488678" y="5028442"/>
            <a:ext cx="2697756" cy="748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TextBox 76"/>
          <p:cNvSpPr txBox="1"/>
          <p:nvPr/>
        </p:nvSpPr>
        <p:spPr>
          <a:xfrm>
            <a:off x="1718310" y="2044700"/>
            <a:ext cx="1946910" cy="3524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>
                <a:solidFill>
                  <a:srgbClr val="77384B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20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95325" y="2392045"/>
            <a:ext cx="2969895" cy="748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TextBox 76"/>
          <p:cNvSpPr txBox="1"/>
          <p:nvPr/>
        </p:nvSpPr>
        <p:spPr>
          <a:xfrm>
            <a:off x="1718310" y="3362960"/>
            <a:ext cx="1946910" cy="3524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>
                <a:solidFill>
                  <a:srgbClr val="77384B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20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18185" y="3710940"/>
            <a:ext cx="2947035" cy="748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TextBox 76"/>
          <p:cNvSpPr txBox="1"/>
          <p:nvPr/>
        </p:nvSpPr>
        <p:spPr>
          <a:xfrm>
            <a:off x="1718310" y="4680585"/>
            <a:ext cx="1946910" cy="3524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>
                <a:solidFill>
                  <a:srgbClr val="77384B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20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8185" y="5028565"/>
            <a:ext cx="2947035" cy="748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42" grpId="0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桃枝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4680" y="-48260"/>
            <a:ext cx="2677160" cy="2629535"/>
          </a:xfrm>
          <a:prstGeom prst="rect">
            <a:avLst/>
          </a:prstGeom>
        </p:spPr>
      </p:pic>
      <p:pic>
        <p:nvPicPr>
          <p:cNvPr id="12" name="图片 11" descr="蝴蝶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235565" y="1133475"/>
            <a:ext cx="621665" cy="63119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327660" y="358775"/>
            <a:ext cx="3039745" cy="391160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353695" y="358775"/>
            <a:ext cx="364490" cy="398780"/>
            <a:chOff x="557" y="565"/>
            <a:chExt cx="574" cy="628"/>
          </a:xfrm>
        </p:grpSpPr>
        <p:sp>
          <p:nvSpPr>
            <p:cNvPr id="39" name="矩形 38"/>
            <p:cNvSpPr/>
            <p:nvPr/>
          </p:nvSpPr>
          <p:spPr>
            <a:xfrm>
              <a:off x="593" y="622"/>
              <a:ext cx="502" cy="502"/>
            </a:xfrm>
            <a:prstGeom prst="rect">
              <a:avLst/>
            </a:prstGeom>
            <a:solidFill>
              <a:srgbClr val="773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57" y="565"/>
              <a:ext cx="57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5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718185" y="370205"/>
            <a:ext cx="2499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单击此处输入标题文本</a:t>
            </a:r>
          </a:p>
        </p:txBody>
      </p:sp>
      <p:sp>
        <p:nvSpPr>
          <p:cNvPr id="80" name="矩形 79"/>
          <p:cNvSpPr/>
          <p:nvPr/>
        </p:nvSpPr>
        <p:spPr>
          <a:xfrm>
            <a:off x="8481251" y="2158409"/>
            <a:ext cx="2083982" cy="2083982"/>
          </a:xfrm>
          <a:prstGeom prst="rect">
            <a:avLst/>
          </a:prstGeom>
          <a:blipFill dpi="0" rotWithShape="1">
            <a:blip r:embed="rId6"/>
            <a:srcRect/>
            <a:stretch>
              <a:fillRect l="-2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矩形 80"/>
          <p:cNvSpPr/>
          <p:nvPr/>
        </p:nvSpPr>
        <p:spPr>
          <a:xfrm>
            <a:off x="6290075" y="2158409"/>
            <a:ext cx="2083982" cy="2083982"/>
          </a:xfrm>
          <a:prstGeom prst="rect">
            <a:avLst/>
          </a:prstGeom>
          <a:solidFill>
            <a:srgbClr val="F9B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矩形 81"/>
          <p:cNvSpPr/>
          <p:nvPr/>
        </p:nvSpPr>
        <p:spPr>
          <a:xfrm>
            <a:off x="1559457" y="4348889"/>
            <a:ext cx="9005776" cy="1961622"/>
          </a:xfrm>
          <a:prstGeom prst="rect">
            <a:avLst/>
          </a:prstGeom>
          <a:solidFill>
            <a:srgbClr val="F9B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MH_Other_12"/>
          <p:cNvSpPr/>
          <p:nvPr>
            <p:custDataLst>
              <p:tags r:id="rId1"/>
            </p:custDataLst>
          </p:nvPr>
        </p:nvSpPr>
        <p:spPr bwMode="auto">
          <a:xfrm>
            <a:off x="6801896" y="2670030"/>
            <a:ext cx="1060503" cy="1060506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8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8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8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8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8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6" name="TextBox 76"/>
          <p:cNvSpPr txBox="1"/>
          <p:nvPr/>
        </p:nvSpPr>
        <p:spPr>
          <a:xfrm>
            <a:off x="1559560" y="2581275"/>
            <a:ext cx="2072005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rgbClr val="77384B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2000" b="1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1559560" y="2933700"/>
            <a:ext cx="450342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Hope is a good thing and maybe the best of things. And no good thing ever dies.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8" name="Content Placeholder 2"/>
          <p:cNvSpPr txBox="1"/>
          <p:nvPr/>
        </p:nvSpPr>
        <p:spPr>
          <a:xfrm>
            <a:off x="1750060" y="4545330"/>
            <a:ext cx="1790700" cy="2921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89" name="Content Placeholder 2"/>
          <p:cNvSpPr txBox="1"/>
          <p:nvPr/>
        </p:nvSpPr>
        <p:spPr>
          <a:xfrm>
            <a:off x="1750060" y="4959350"/>
            <a:ext cx="8602345" cy="109728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dies.Hope is a good thing and maybe the best of things. And no good thing ever dies. Hope is a good thing and maybe the best of things. And no good thing ever dies.Hope is a good thing and maybe the best of things. And no good thing ever dies.Hope is a good thing and maybe the best of things. And no good thing ever dies.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42" grpId="0"/>
      <p:bldP spid="80" grpId="0" animBg="1"/>
      <p:bldP spid="80" grpId="1" animBg="1"/>
      <p:bldP spid="81" grpId="0" animBg="1"/>
      <p:bldP spid="82" grpId="0" animBg="1"/>
      <p:bldP spid="82" grpId="1" animBg="1"/>
      <p:bldP spid="83" grpId="0" animBg="1"/>
      <p:bldP spid="86" grpId="0"/>
      <p:bldP spid="87" grpId="0"/>
      <p:bldP spid="88" grpId="0"/>
      <p:bldP spid="8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桃枝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680" y="-48260"/>
            <a:ext cx="2677160" cy="2629535"/>
          </a:xfrm>
          <a:prstGeom prst="rect">
            <a:avLst/>
          </a:prstGeom>
        </p:spPr>
      </p:pic>
      <p:pic>
        <p:nvPicPr>
          <p:cNvPr id="12" name="图片 11" descr="蝴蝶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235565" y="1133475"/>
            <a:ext cx="621665" cy="63119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327660" y="358775"/>
            <a:ext cx="3039745" cy="391160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353695" y="358775"/>
            <a:ext cx="364490" cy="398780"/>
            <a:chOff x="557" y="565"/>
            <a:chExt cx="574" cy="628"/>
          </a:xfrm>
        </p:grpSpPr>
        <p:sp>
          <p:nvSpPr>
            <p:cNvPr id="39" name="矩形 38"/>
            <p:cNvSpPr/>
            <p:nvPr/>
          </p:nvSpPr>
          <p:spPr>
            <a:xfrm>
              <a:off x="593" y="622"/>
              <a:ext cx="502" cy="502"/>
            </a:xfrm>
            <a:prstGeom prst="rect">
              <a:avLst/>
            </a:prstGeom>
            <a:solidFill>
              <a:srgbClr val="773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57" y="565"/>
              <a:ext cx="57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5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718185" y="370205"/>
            <a:ext cx="2499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单击此处输入标题文本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570730" y="2227580"/>
            <a:ext cx="1367790" cy="1398270"/>
            <a:chOff x="7198" y="3508"/>
            <a:chExt cx="2154" cy="2202"/>
          </a:xfrm>
        </p:grpSpPr>
        <p:sp>
          <p:nvSpPr>
            <p:cNvPr id="7" name="菱形 6"/>
            <p:cNvSpPr/>
            <p:nvPr/>
          </p:nvSpPr>
          <p:spPr>
            <a:xfrm>
              <a:off x="7198" y="3508"/>
              <a:ext cx="2155" cy="2202"/>
            </a:xfrm>
            <a:prstGeom prst="diamond">
              <a:avLst/>
            </a:prstGeom>
            <a:solidFill>
              <a:srgbClr val="F9BDC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832" y="4100"/>
              <a:ext cx="888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S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296025" y="2227580"/>
            <a:ext cx="1367790" cy="1398270"/>
            <a:chOff x="9915" y="3508"/>
            <a:chExt cx="2154" cy="2202"/>
          </a:xfrm>
        </p:grpSpPr>
        <p:sp>
          <p:nvSpPr>
            <p:cNvPr id="8" name="菱形 7"/>
            <p:cNvSpPr/>
            <p:nvPr/>
          </p:nvSpPr>
          <p:spPr>
            <a:xfrm>
              <a:off x="9915" y="3508"/>
              <a:ext cx="2155" cy="2202"/>
            </a:xfrm>
            <a:prstGeom prst="diamond">
              <a:avLst/>
            </a:prstGeom>
            <a:solidFill>
              <a:srgbClr val="F9BDC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10372" y="4100"/>
              <a:ext cx="1240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W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570730" y="3908425"/>
            <a:ext cx="1367790" cy="1398270"/>
            <a:chOff x="7198" y="6155"/>
            <a:chExt cx="2154" cy="2202"/>
          </a:xfrm>
        </p:grpSpPr>
        <p:sp>
          <p:nvSpPr>
            <p:cNvPr id="10" name="菱形 9"/>
            <p:cNvSpPr/>
            <p:nvPr/>
          </p:nvSpPr>
          <p:spPr>
            <a:xfrm>
              <a:off x="7198" y="6155"/>
              <a:ext cx="2155" cy="2202"/>
            </a:xfrm>
            <a:prstGeom prst="diamond">
              <a:avLst/>
            </a:prstGeom>
            <a:solidFill>
              <a:srgbClr val="F9BDC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707" y="6747"/>
              <a:ext cx="1138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O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296025" y="3893820"/>
            <a:ext cx="1367790" cy="1398270"/>
            <a:chOff x="9915" y="6132"/>
            <a:chExt cx="2154" cy="2202"/>
          </a:xfrm>
        </p:grpSpPr>
        <p:sp>
          <p:nvSpPr>
            <p:cNvPr id="9" name="菱形 8"/>
            <p:cNvSpPr/>
            <p:nvPr/>
          </p:nvSpPr>
          <p:spPr>
            <a:xfrm>
              <a:off x="9915" y="6132"/>
              <a:ext cx="2155" cy="2202"/>
            </a:xfrm>
            <a:prstGeom prst="diamond">
              <a:avLst/>
            </a:prstGeom>
            <a:solidFill>
              <a:srgbClr val="F9BDC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0582" y="6724"/>
              <a:ext cx="820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T</a:t>
              </a:r>
            </a:p>
          </p:txBody>
        </p:sp>
      </p:grpSp>
      <p:sp>
        <p:nvSpPr>
          <p:cNvPr id="28" name="Content Placeholder 2"/>
          <p:cNvSpPr txBox="1"/>
          <p:nvPr/>
        </p:nvSpPr>
        <p:spPr>
          <a:xfrm>
            <a:off x="2580640" y="2227580"/>
            <a:ext cx="1790700" cy="2921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77384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1577340" y="2519680"/>
            <a:ext cx="2794000" cy="82296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7830820" y="2227580"/>
            <a:ext cx="1790700" cy="2921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77384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7830820" y="2519680"/>
            <a:ext cx="2735580" cy="82296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2580640" y="3893820"/>
            <a:ext cx="1790700" cy="2921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77384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25" name="Content Placeholder 2"/>
          <p:cNvSpPr txBox="1"/>
          <p:nvPr/>
        </p:nvSpPr>
        <p:spPr>
          <a:xfrm>
            <a:off x="1577340" y="4185920"/>
            <a:ext cx="2794000" cy="82296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7830820" y="3908425"/>
            <a:ext cx="1790700" cy="2921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77384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7830820" y="4200525"/>
            <a:ext cx="2735580" cy="82296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42" grpId="0"/>
      <p:bldP spid="28" grpId="0"/>
      <p:bldP spid="29" grpId="0"/>
      <p:bldP spid="32" grpId="0"/>
      <p:bldP spid="33" grpId="0"/>
      <p:bldP spid="17" grpId="0"/>
      <p:bldP spid="25" grpId="0"/>
      <p:bldP spid="26" grpId="0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花瓣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0000">
            <a:off x="3539490" y="2318385"/>
            <a:ext cx="4251960" cy="2428875"/>
          </a:xfrm>
          <a:prstGeom prst="rect">
            <a:avLst/>
          </a:prstGeom>
        </p:spPr>
      </p:pic>
      <p:pic>
        <p:nvPicPr>
          <p:cNvPr id="4" name="图片 3" descr="桃枝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860" y="886460"/>
            <a:ext cx="3210560" cy="3155315"/>
          </a:xfrm>
          <a:prstGeom prst="rect">
            <a:avLst/>
          </a:prstGeom>
        </p:spPr>
      </p:pic>
      <p:pic>
        <p:nvPicPr>
          <p:cNvPr id="5" name="图片 4" descr="桃枝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2900" y="-48260"/>
            <a:ext cx="2948940" cy="28962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92040" y="1183640"/>
            <a:ext cx="1198245" cy="35636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600">
                <a:solidFill>
                  <a:srgbClr val="77384B"/>
                </a:solidFill>
                <a:latin typeface="中山行书百年纪念版" panose="02010609000101010101" charset="-122"/>
                <a:ea typeface="中山行书百年纪念版" panose="02010609000101010101" charset="-122"/>
              </a:rPr>
              <a:t>谢谢观看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928995" y="2175510"/>
            <a:ext cx="1198245" cy="36417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600">
                <a:solidFill>
                  <a:srgbClr val="77384B"/>
                </a:solidFill>
                <a:latin typeface="中山行书百年纪念版" panose="02010609000101010101" charset="-122"/>
                <a:ea typeface="中山行书百年纪念版" panose="02010609000101010101" charset="-122"/>
              </a:rPr>
              <a:t>后会有期</a:t>
            </a:r>
          </a:p>
        </p:txBody>
      </p:sp>
      <p:pic>
        <p:nvPicPr>
          <p:cNvPr id="9" name="图片 8" descr="花瓣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6720" y="4999990"/>
            <a:ext cx="527050" cy="452755"/>
          </a:xfrm>
          <a:prstGeom prst="rect">
            <a:avLst/>
          </a:prstGeom>
        </p:spPr>
      </p:pic>
      <p:pic>
        <p:nvPicPr>
          <p:cNvPr id="12" name="图片 11" descr="蝴蝶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10118090" y="1323340"/>
            <a:ext cx="621665" cy="631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49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99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99"/>
                            </p:stCondLst>
                            <p:childTnLst>
                              <p:par>
                                <p:cTn id="3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桃枝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680" y="-48260"/>
            <a:ext cx="2677160" cy="2629535"/>
          </a:xfrm>
          <a:prstGeom prst="rect">
            <a:avLst/>
          </a:prstGeom>
        </p:spPr>
      </p:pic>
      <p:pic>
        <p:nvPicPr>
          <p:cNvPr id="12" name="图片 11" descr="蝴蝶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235565" y="1133475"/>
            <a:ext cx="621665" cy="63119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9975215" y="2783205"/>
            <a:ext cx="1282700" cy="2515870"/>
            <a:chOff x="8011" y="3733"/>
            <a:chExt cx="2020" cy="3962"/>
          </a:xfrm>
        </p:grpSpPr>
        <p:sp>
          <p:nvSpPr>
            <p:cNvPr id="3" name="矩形 2"/>
            <p:cNvSpPr/>
            <p:nvPr/>
          </p:nvSpPr>
          <p:spPr>
            <a:xfrm>
              <a:off x="8011" y="3879"/>
              <a:ext cx="1874" cy="3817"/>
            </a:xfrm>
            <a:prstGeom prst="rect">
              <a:avLst/>
            </a:prstGeom>
            <a:noFill/>
            <a:ln w="12700">
              <a:solidFill>
                <a:srgbClr val="7738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8157" y="3733"/>
              <a:ext cx="1874" cy="3817"/>
            </a:xfrm>
            <a:prstGeom prst="rect">
              <a:avLst/>
            </a:prstGeom>
            <a:noFill/>
            <a:ln w="12700">
              <a:solidFill>
                <a:srgbClr val="7738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0067925" y="2986405"/>
            <a:ext cx="1106170" cy="20173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>
                <a:solidFill>
                  <a:srgbClr val="77384B"/>
                </a:solidFill>
                <a:latin typeface="中山行书百年纪念版" panose="02010609000101010101" charset="-122"/>
                <a:ea typeface="中山行书百年纪念版" panose="02010609000101010101" charset="-122"/>
              </a:rPr>
              <a:t>目 录</a:t>
            </a:r>
          </a:p>
        </p:txBody>
      </p:sp>
      <p:sp>
        <p:nvSpPr>
          <p:cNvPr id="8" name="矩形 7"/>
          <p:cNvSpPr/>
          <p:nvPr/>
        </p:nvSpPr>
        <p:spPr>
          <a:xfrm>
            <a:off x="7672070" y="1457325"/>
            <a:ext cx="580390" cy="3975735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717155" y="2221230"/>
            <a:ext cx="490220" cy="29762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请单击此处输入标题文本</a:t>
            </a:r>
            <a:endParaRPr lang="zh-CN" altLang="en-US" sz="1400">
              <a:solidFill>
                <a:srgbClr val="77384B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734300" y="1510030"/>
            <a:ext cx="472440" cy="485140"/>
            <a:chOff x="11419" y="2105"/>
            <a:chExt cx="744" cy="764"/>
          </a:xfrm>
        </p:grpSpPr>
        <p:sp>
          <p:nvSpPr>
            <p:cNvPr id="14" name="矩形 13"/>
            <p:cNvSpPr/>
            <p:nvPr/>
          </p:nvSpPr>
          <p:spPr>
            <a:xfrm>
              <a:off x="11419" y="2105"/>
              <a:ext cx="745" cy="764"/>
            </a:xfrm>
            <a:prstGeom prst="rect">
              <a:avLst/>
            </a:prstGeom>
            <a:solidFill>
              <a:srgbClr val="773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1505" y="2125"/>
              <a:ext cx="57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1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6232525" y="1469390"/>
            <a:ext cx="580390" cy="3975735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6277610" y="2233295"/>
            <a:ext cx="490220" cy="29762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请单击此处输入标题文本</a:t>
            </a:r>
            <a:endParaRPr lang="zh-CN" altLang="en-US" sz="1400">
              <a:solidFill>
                <a:srgbClr val="77384B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294755" y="1522095"/>
            <a:ext cx="473075" cy="485140"/>
            <a:chOff x="11419" y="2105"/>
            <a:chExt cx="745" cy="764"/>
          </a:xfrm>
        </p:grpSpPr>
        <p:sp>
          <p:nvSpPr>
            <p:cNvPr id="20" name="矩形 19"/>
            <p:cNvSpPr/>
            <p:nvPr/>
          </p:nvSpPr>
          <p:spPr>
            <a:xfrm>
              <a:off x="11419" y="2105"/>
              <a:ext cx="745" cy="764"/>
            </a:xfrm>
            <a:prstGeom prst="rect">
              <a:avLst/>
            </a:prstGeom>
            <a:solidFill>
              <a:srgbClr val="773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1505" y="2125"/>
              <a:ext cx="57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2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4799330" y="1481455"/>
            <a:ext cx="580390" cy="3975735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4844415" y="2245360"/>
            <a:ext cx="490220" cy="29762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请单击此处输入标题文本</a:t>
            </a:r>
            <a:endParaRPr lang="zh-CN" altLang="en-US" sz="1400">
              <a:solidFill>
                <a:srgbClr val="77384B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861560" y="1534160"/>
            <a:ext cx="473075" cy="485140"/>
            <a:chOff x="11419" y="2105"/>
            <a:chExt cx="745" cy="764"/>
          </a:xfrm>
        </p:grpSpPr>
        <p:sp>
          <p:nvSpPr>
            <p:cNvPr id="25" name="矩形 24"/>
            <p:cNvSpPr/>
            <p:nvPr/>
          </p:nvSpPr>
          <p:spPr>
            <a:xfrm>
              <a:off x="11419" y="2105"/>
              <a:ext cx="745" cy="764"/>
            </a:xfrm>
            <a:prstGeom prst="rect">
              <a:avLst/>
            </a:prstGeom>
            <a:solidFill>
              <a:srgbClr val="773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1505" y="2125"/>
              <a:ext cx="57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3</a:t>
              </a:r>
            </a:p>
          </p:txBody>
        </p:sp>
      </p:grpSp>
      <p:sp>
        <p:nvSpPr>
          <p:cNvPr id="27" name="矩形 26"/>
          <p:cNvSpPr/>
          <p:nvPr/>
        </p:nvSpPr>
        <p:spPr>
          <a:xfrm>
            <a:off x="3366770" y="1481455"/>
            <a:ext cx="580390" cy="3975735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411855" y="2245360"/>
            <a:ext cx="490220" cy="29762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请单击此处输入标题文本</a:t>
            </a:r>
            <a:endParaRPr lang="zh-CN" altLang="en-US" sz="1400">
              <a:solidFill>
                <a:srgbClr val="77384B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429000" y="1534160"/>
            <a:ext cx="473075" cy="485140"/>
            <a:chOff x="11419" y="2105"/>
            <a:chExt cx="745" cy="764"/>
          </a:xfrm>
        </p:grpSpPr>
        <p:sp>
          <p:nvSpPr>
            <p:cNvPr id="30" name="矩形 29"/>
            <p:cNvSpPr/>
            <p:nvPr/>
          </p:nvSpPr>
          <p:spPr>
            <a:xfrm>
              <a:off x="11419" y="2105"/>
              <a:ext cx="745" cy="764"/>
            </a:xfrm>
            <a:prstGeom prst="rect">
              <a:avLst/>
            </a:prstGeom>
            <a:solidFill>
              <a:srgbClr val="773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1505" y="2125"/>
              <a:ext cx="57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4</a:t>
              </a:r>
            </a:p>
          </p:txBody>
        </p:sp>
      </p:grpSp>
      <p:sp>
        <p:nvSpPr>
          <p:cNvPr id="32" name="矩形 31"/>
          <p:cNvSpPr/>
          <p:nvPr/>
        </p:nvSpPr>
        <p:spPr>
          <a:xfrm>
            <a:off x="1914525" y="1493520"/>
            <a:ext cx="580390" cy="3975735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1959610" y="2257425"/>
            <a:ext cx="490220" cy="29762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请单击此处输入标题文本</a:t>
            </a:r>
            <a:endParaRPr lang="zh-CN" altLang="en-US" sz="1400">
              <a:solidFill>
                <a:srgbClr val="77384B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976755" y="1546225"/>
            <a:ext cx="473075" cy="485140"/>
            <a:chOff x="11419" y="2105"/>
            <a:chExt cx="745" cy="764"/>
          </a:xfrm>
        </p:grpSpPr>
        <p:sp>
          <p:nvSpPr>
            <p:cNvPr id="35" name="矩形 34"/>
            <p:cNvSpPr/>
            <p:nvPr/>
          </p:nvSpPr>
          <p:spPr>
            <a:xfrm>
              <a:off x="11419" y="2105"/>
              <a:ext cx="745" cy="764"/>
            </a:xfrm>
            <a:prstGeom prst="rect">
              <a:avLst/>
            </a:prstGeom>
            <a:solidFill>
              <a:srgbClr val="773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1505" y="2125"/>
              <a:ext cx="57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5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8" grpId="1" animBg="1"/>
      <p:bldP spid="13" grpId="0"/>
      <p:bldP spid="17" grpId="0" animBg="1"/>
      <p:bldP spid="17" grpId="1" animBg="1"/>
      <p:bldP spid="18" grpId="0"/>
      <p:bldP spid="22" grpId="0" animBg="1"/>
      <p:bldP spid="22" grpId="1" animBg="1"/>
      <p:bldP spid="23" grpId="0"/>
      <p:bldP spid="27" grpId="0" animBg="1"/>
      <p:bldP spid="27" grpId="1" animBg="1"/>
      <p:bldP spid="28" grpId="0"/>
      <p:bldP spid="32" grpId="0" animBg="1"/>
      <p:bldP spid="32" grpId="1" animBg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桃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35" y="4122420"/>
            <a:ext cx="2820670" cy="2772410"/>
          </a:xfrm>
          <a:prstGeom prst="rect">
            <a:avLst/>
          </a:prstGeom>
        </p:spPr>
      </p:pic>
      <p:pic>
        <p:nvPicPr>
          <p:cNvPr id="5" name="图片 4" descr="桃枝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1990" y="-48260"/>
            <a:ext cx="2609850" cy="2563495"/>
          </a:xfrm>
          <a:prstGeom prst="rect">
            <a:avLst/>
          </a:prstGeom>
        </p:spPr>
      </p:pic>
      <p:pic>
        <p:nvPicPr>
          <p:cNvPr id="12" name="图片 11" descr="蝴蝶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260965" y="1095375"/>
            <a:ext cx="621665" cy="6311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099560" y="3199130"/>
            <a:ext cx="39839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单击此处输入标题文本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5205095" y="1771650"/>
            <a:ext cx="1772920" cy="1036955"/>
            <a:chOff x="7982" y="2329"/>
            <a:chExt cx="2792" cy="1633"/>
          </a:xfrm>
        </p:grpSpPr>
        <p:sp>
          <p:nvSpPr>
            <p:cNvPr id="10" name="矩形 9"/>
            <p:cNvSpPr/>
            <p:nvPr/>
          </p:nvSpPr>
          <p:spPr>
            <a:xfrm>
              <a:off x="7982" y="2447"/>
              <a:ext cx="2665" cy="1515"/>
            </a:xfrm>
            <a:prstGeom prst="rect">
              <a:avLst/>
            </a:prstGeom>
            <a:noFill/>
            <a:ln>
              <a:solidFill>
                <a:srgbClr val="7738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8109" y="2329"/>
              <a:ext cx="2665" cy="1515"/>
            </a:xfrm>
            <a:prstGeom prst="rect">
              <a:avLst/>
            </a:prstGeom>
            <a:noFill/>
            <a:ln>
              <a:solidFill>
                <a:srgbClr val="7738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5285740" y="1846580"/>
            <a:ext cx="16116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</a:rPr>
              <a:t>PART</a:t>
            </a:r>
          </a:p>
          <a:p>
            <a:pPr algn="ctr"/>
            <a:r>
              <a:rPr lang="en-US" altLang="zh-CN" sz="28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858135" y="3968115"/>
            <a:ext cx="64662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 guy who whispers in your ears, saying ” It’s alright, I’m here.” Holds you when you’re sad, and treasures everything about you. That’s the guy I want to give my heart to.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桃枝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680" y="-48260"/>
            <a:ext cx="2677160" cy="2629535"/>
          </a:xfrm>
          <a:prstGeom prst="rect">
            <a:avLst/>
          </a:prstGeom>
        </p:spPr>
      </p:pic>
      <p:pic>
        <p:nvPicPr>
          <p:cNvPr id="12" name="图片 11" descr="蝴蝶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235565" y="1133475"/>
            <a:ext cx="621665" cy="63119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327660" y="358775"/>
            <a:ext cx="3039745" cy="391160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353695" y="358775"/>
            <a:ext cx="364490" cy="398780"/>
            <a:chOff x="557" y="565"/>
            <a:chExt cx="574" cy="628"/>
          </a:xfrm>
        </p:grpSpPr>
        <p:sp>
          <p:nvSpPr>
            <p:cNvPr id="39" name="矩形 38"/>
            <p:cNvSpPr/>
            <p:nvPr/>
          </p:nvSpPr>
          <p:spPr>
            <a:xfrm>
              <a:off x="593" y="622"/>
              <a:ext cx="502" cy="502"/>
            </a:xfrm>
            <a:prstGeom prst="rect">
              <a:avLst/>
            </a:prstGeom>
            <a:solidFill>
              <a:srgbClr val="773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57" y="565"/>
              <a:ext cx="57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1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718185" y="370205"/>
            <a:ext cx="2499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单击此处输入标题文本</a:t>
            </a:r>
          </a:p>
        </p:txBody>
      </p:sp>
      <p:grpSp>
        <p:nvGrpSpPr>
          <p:cNvPr id="33" name="Group 4"/>
          <p:cNvGrpSpPr>
            <a:grpSpLocks noChangeAspect="1"/>
          </p:cNvGrpSpPr>
          <p:nvPr/>
        </p:nvGrpSpPr>
        <p:grpSpPr bwMode="auto">
          <a:xfrm>
            <a:off x="1555115" y="1826134"/>
            <a:ext cx="3927667" cy="755171"/>
            <a:chOff x="2832" y="1965"/>
            <a:chExt cx="2018" cy="388"/>
          </a:xfrm>
          <a:solidFill>
            <a:srgbClr val="F9BDC4"/>
          </a:solidFill>
          <a:effectLst/>
        </p:grpSpPr>
        <p:grpSp>
          <p:nvGrpSpPr>
            <p:cNvPr id="34" name="Group 205"/>
            <p:cNvGrpSpPr/>
            <p:nvPr/>
          </p:nvGrpSpPr>
          <p:grpSpPr bwMode="auto">
            <a:xfrm>
              <a:off x="2840" y="1965"/>
              <a:ext cx="1707" cy="388"/>
              <a:chOff x="2840" y="1965"/>
              <a:chExt cx="1707" cy="388"/>
            </a:xfrm>
            <a:grpFill/>
          </p:grpSpPr>
          <p:sp>
            <p:nvSpPr>
              <p:cNvPr id="316" name="Freeform 5"/>
              <p:cNvSpPr/>
              <p:nvPr/>
            </p:nvSpPr>
            <p:spPr bwMode="auto">
              <a:xfrm>
                <a:off x="4089" y="196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1" y="0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17" name="Freeform 6"/>
              <p:cNvSpPr/>
              <p:nvPr/>
            </p:nvSpPr>
            <p:spPr bwMode="auto">
              <a:xfrm>
                <a:off x="4120" y="1965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2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18" name="Freeform 7"/>
              <p:cNvSpPr/>
              <p:nvPr/>
            </p:nvSpPr>
            <p:spPr bwMode="auto">
              <a:xfrm>
                <a:off x="4134" y="1967"/>
                <a:ext cx="17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6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0"/>
                      <a:pt x="7" y="1"/>
                      <a:pt x="6" y="2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19" name="Freeform 8"/>
              <p:cNvSpPr/>
              <p:nvPr/>
            </p:nvSpPr>
            <p:spPr bwMode="auto">
              <a:xfrm>
                <a:off x="4006" y="197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1" y="0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20" name="Freeform 9"/>
              <p:cNvSpPr/>
              <p:nvPr/>
            </p:nvSpPr>
            <p:spPr bwMode="auto">
              <a:xfrm>
                <a:off x="3854" y="1977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21" name="Freeform 10"/>
              <p:cNvSpPr/>
              <p:nvPr/>
            </p:nvSpPr>
            <p:spPr bwMode="auto">
              <a:xfrm>
                <a:off x="3864" y="1977"/>
                <a:ext cx="14" cy="7"/>
              </a:xfrm>
              <a:custGeom>
                <a:avLst/>
                <a:gdLst>
                  <a:gd name="T0" fmla="*/ 1 w 6"/>
                  <a:gd name="T1" fmla="*/ 0 h 3"/>
                  <a:gd name="T2" fmla="*/ 6 w 6"/>
                  <a:gd name="T3" fmla="*/ 1 h 3"/>
                  <a:gd name="T4" fmla="*/ 4 w 6"/>
                  <a:gd name="T5" fmla="*/ 1 h 3"/>
                  <a:gd name="T6" fmla="*/ 0 w 6"/>
                  <a:gd name="T7" fmla="*/ 3 h 3"/>
                  <a:gd name="T8" fmla="*/ 2 w 6"/>
                  <a:gd name="T9" fmla="*/ 2 h 3"/>
                  <a:gd name="T10" fmla="*/ 1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1" y="0"/>
                    </a:moveTo>
                    <a:cubicBezTo>
                      <a:pt x="3" y="1"/>
                      <a:pt x="5" y="1"/>
                      <a:pt x="6" y="1"/>
                    </a:cubicBezTo>
                    <a:cubicBezTo>
                      <a:pt x="6" y="1"/>
                      <a:pt x="5" y="1"/>
                      <a:pt x="4" y="1"/>
                    </a:cubicBezTo>
                    <a:cubicBezTo>
                      <a:pt x="3" y="2"/>
                      <a:pt x="2" y="3"/>
                      <a:pt x="0" y="3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22" name="Freeform 11"/>
              <p:cNvSpPr/>
              <p:nvPr/>
            </p:nvSpPr>
            <p:spPr bwMode="auto">
              <a:xfrm>
                <a:off x="3892" y="1977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3" y="2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23" name="Freeform 12"/>
              <p:cNvSpPr/>
              <p:nvPr/>
            </p:nvSpPr>
            <p:spPr bwMode="auto">
              <a:xfrm>
                <a:off x="3909" y="1977"/>
                <a:ext cx="24" cy="7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1 h 3"/>
                  <a:gd name="T4" fmla="*/ 9 w 10"/>
                  <a:gd name="T5" fmla="*/ 3 h 3"/>
                  <a:gd name="T6" fmla="*/ 0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cubicBezTo>
                      <a:pt x="3" y="1"/>
                      <a:pt x="7" y="1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  <a:cubicBezTo>
                      <a:pt x="5" y="2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24" name="Freeform 13"/>
              <p:cNvSpPr/>
              <p:nvPr/>
            </p:nvSpPr>
            <p:spPr bwMode="auto">
              <a:xfrm>
                <a:off x="3850" y="1982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25" name="Freeform 14"/>
              <p:cNvSpPr/>
              <p:nvPr/>
            </p:nvSpPr>
            <p:spPr bwMode="auto">
              <a:xfrm>
                <a:off x="4376" y="1984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26" name="Freeform 15"/>
              <p:cNvSpPr/>
              <p:nvPr/>
            </p:nvSpPr>
            <p:spPr bwMode="auto">
              <a:xfrm>
                <a:off x="3681" y="1987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1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27" name="Freeform 16"/>
              <p:cNvSpPr/>
              <p:nvPr/>
            </p:nvSpPr>
            <p:spPr bwMode="auto">
              <a:xfrm>
                <a:off x="3698" y="1987"/>
                <a:ext cx="9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3 h 3"/>
                  <a:gd name="T4" fmla="*/ 0 w 4"/>
                  <a:gd name="T5" fmla="*/ 2 h 3"/>
                  <a:gd name="T6" fmla="*/ 1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3" y="2"/>
                      <a:pt x="3" y="1"/>
                      <a:pt x="4" y="3"/>
                    </a:cubicBezTo>
                    <a:cubicBezTo>
                      <a:pt x="3" y="3"/>
                      <a:pt x="2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28" name="Freeform 17"/>
              <p:cNvSpPr/>
              <p:nvPr/>
            </p:nvSpPr>
            <p:spPr bwMode="auto">
              <a:xfrm>
                <a:off x="2859" y="1975"/>
                <a:ext cx="1202" cy="378"/>
              </a:xfrm>
              <a:custGeom>
                <a:avLst/>
                <a:gdLst>
                  <a:gd name="T0" fmla="*/ 492 w 507"/>
                  <a:gd name="T1" fmla="*/ 65 h 157"/>
                  <a:gd name="T2" fmla="*/ 485 w 507"/>
                  <a:gd name="T3" fmla="*/ 72 h 157"/>
                  <a:gd name="T4" fmla="*/ 499 w 507"/>
                  <a:gd name="T5" fmla="*/ 78 h 157"/>
                  <a:gd name="T6" fmla="*/ 497 w 507"/>
                  <a:gd name="T7" fmla="*/ 88 h 157"/>
                  <a:gd name="T8" fmla="*/ 488 w 507"/>
                  <a:gd name="T9" fmla="*/ 94 h 157"/>
                  <a:gd name="T10" fmla="*/ 484 w 507"/>
                  <a:gd name="T11" fmla="*/ 97 h 157"/>
                  <a:gd name="T12" fmla="*/ 411 w 507"/>
                  <a:gd name="T13" fmla="*/ 115 h 157"/>
                  <a:gd name="T14" fmla="*/ 359 w 507"/>
                  <a:gd name="T15" fmla="*/ 118 h 157"/>
                  <a:gd name="T16" fmla="*/ 318 w 507"/>
                  <a:gd name="T17" fmla="*/ 122 h 157"/>
                  <a:gd name="T18" fmla="*/ 300 w 507"/>
                  <a:gd name="T19" fmla="*/ 119 h 157"/>
                  <a:gd name="T20" fmla="*/ 293 w 507"/>
                  <a:gd name="T21" fmla="*/ 126 h 157"/>
                  <a:gd name="T22" fmla="*/ 281 w 507"/>
                  <a:gd name="T23" fmla="*/ 127 h 157"/>
                  <a:gd name="T24" fmla="*/ 267 w 507"/>
                  <a:gd name="T25" fmla="*/ 127 h 157"/>
                  <a:gd name="T26" fmla="*/ 260 w 507"/>
                  <a:gd name="T27" fmla="*/ 134 h 157"/>
                  <a:gd name="T28" fmla="*/ 256 w 507"/>
                  <a:gd name="T29" fmla="*/ 131 h 157"/>
                  <a:gd name="T30" fmla="*/ 252 w 507"/>
                  <a:gd name="T31" fmla="*/ 138 h 157"/>
                  <a:gd name="T32" fmla="*/ 232 w 507"/>
                  <a:gd name="T33" fmla="*/ 143 h 157"/>
                  <a:gd name="T34" fmla="*/ 208 w 507"/>
                  <a:gd name="T35" fmla="*/ 144 h 157"/>
                  <a:gd name="T36" fmla="*/ 191 w 507"/>
                  <a:gd name="T37" fmla="*/ 144 h 157"/>
                  <a:gd name="T38" fmla="*/ 67 w 507"/>
                  <a:gd name="T39" fmla="*/ 144 h 157"/>
                  <a:gd name="T40" fmla="*/ 60 w 507"/>
                  <a:gd name="T41" fmla="*/ 140 h 157"/>
                  <a:gd name="T42" fmla="*/ 53 w 507"/>
                  <a:gd name="T43" fmla="*/ 142 h 157"/>
                  <a:gd name="T44" fmla="*/ 45 w 507"/>
                  <a:gd name="T45" fmla="*/ 144 h 157"/>
                  <a:gd name="T46" fmla="*/ 40 w 507"/>
                  <a:gd name="T47" fmla="*/ 155 h 157"/>
                  <a:gd name="T48" fmla="*/ 32 w 507"/>
                  <a:gd name="T49" fmla="*/ 155 h 157"/>
                  <a:gd name="T50" fmla="*/ 19 w 507"/>
                  <a:gd name="T51" fmla="*/ 150 h 157"/>
                  <a:gd name="T52" fmla="*/ 9 w 507"/>
                  <a:gd name="T53" fmla="*/ 133 h 157"/>
                  <a:gd name="T54" fmla="*/ 0 w 507"/>
                  <a:gd name="T55" fmla="*/ 99 h 157"/>
                  <a:gd name="T56" fmla="*/ 4 w 507"/>
                  <a:gd name="T57" fmla="*/ 72 h 157"/>
                  <a:gd name="T58" fmla="*/ 5 w 507"/>
                  <a:gd name="T59" fmla="*/ 48 h 157"/>
                  <a:gd name="T60" fmla="*/ 10 w 507"/>
                  <a:gd name="T61" fmla="*/ 46 h 157"/>
                  <a:gd name="T62" fmla="*/ 16 w 507"/>
                  <a:gd name="T63" fmla="*/ 36 h 157"/>
                  <a:gd name="T64" fmla="*/ 20 w 507"/>
                  <a:gd name="T65" fmla="*/ 31 h 157"/>
                  <a:gd name="T66" fmla="*/ 34 w 507"/>
                  <a:gd name="T67" fmla="*/ 22 h 157"/>
                  <a:gd name="T68" fmla="*/ 128 w 507"/>
                  <a:gd name="T69" fmla="*/ 6 h 157"/>
                  <a:gd name="T70" fmla="*/ 257 w 507"/>
                  <a:gd name="T71" fmla="*/ 15 h 157"/>
                  <a:gd name="T72" fmla="*/ 304 w 507"/>
                  <a:gd name="T73" fmla="*/ 15 h 157"/>
                  <a:gd name="T74" fmla="*/ 317 w 507"/>
                  <a:gd name="T75" fmla="*/ 15 h 157"/>
                  <a:gd name="T76" fmla="*/ 406 w 507"/>
                  <a:gd name="T77" fmla="*/ 20 h 157"/>
                  <a:gd name="T78" fmla="*/ 409 w 507"/>
                  <a:gd name="T79" fmla="*/ 34 h 157"/>
                  <a:gd name="T80" fmla="*/ 424 w 507"/>
                  <a:gd name="T81" fmla="*/ 37 h 157"/>
                  <a:gd name="T82" fmla="*/ 409 w 507"/>
                  <a:gd name="T83" fmla="*/ 44 h 157"/>
                  <a:gd name="T84" fmla="*/ 410 w 507"/>
                  <a:gd name="T85" fmla="*/ 48 h 157"/>
                  <a:gd name="T86" fmla="*/ 427 w 507"/>
                  <a:gd name="T87" fmla="*/ 50 h 157"/>
                  <a:gd name="T88" fmla="*/ 447 w 507"/>
                  <a:gd name="T89" fmla="*/ 58 h 157"/>
                  <a:gd name="T90" fmla="*/ 424 w 507"/>
                  <a:gd name="T91" fmla="*/ 58 h 157"/>
                  <a:gd name="T92" fmla="*/ 417 w 507"/>
                  <a:gd name="T93" fmla="*/ 64 h 157"/>
                  <a:gd name="T94" fmla="*/ 415 w 507"/>
                  <a:gd name="T95" fmla="*/ 62 h 157"/>
                  <a:gd name="T96" fmla="*/ 405 w 507"/>
                  <a:gd name="T97" fmla="*/ 72 h 157"/>
                  <a:gd name="T98" fmla="*/ 389 w 507"/>
                  <a:gd name="T99" fmla="*/ 69 h 157"/>
                  <a:gd name="T100" fmla="*/ 399 w 507"/>
                  <a:gd name="T101" fmla="*/ 77 h 157"/>
                  <a:gd name="T102" fmla="*/ 401 w 507"/>
                  <a:gd name="T103" fmla="*/ 75 h 157"/>
                  <a:gd name="T104" fmla="*/ 420 w 507"/>
                  <a:gd name="T105" fmla="*/ 79 h 157"/>
                  <a:gd name="T106" fmla="*/ 431 w 507"/>
                  <a:gd name="T107" fmla="*/ 75 h 157"/>
                  <a:gd name="T108" fmla="*/ 439 w 507"/>
                  <a:gd name="T109" fmla="*/ 76 h 157"/>
                  <a:gd name="T110" fmla="*/ 448 w 507"/>
                  <a:gd name="T111" fmla="*/ 73 h 157"/>
                  <a:gd name="T112" fmla="*/ 453 w 507"/>
                  <a:gd name="T113" fmla="*/ 72 h 157"/>
                  <a:gd name="T114" fmla="*/ 465 w 507"/>
                  <a:gd name="T115" fmla="*/ 80 h 157"/>
                  <a:gd name="T116" fmla="*/ 468 w 507"/>
                  <a:gd name="T117" fmla="*/ 6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07" h="157">
                    <a:moveTo>
                      <a:pt x="470" y="69"/>
                    </a:moveTo>
                    <a:cubicBezTo>
                      <a:pt x="475" y="69"/>
                      <a:pt x="475" y="69"/>
                      <a:pt x="478" y="68"/>
                    </a:cubicBezTo>
                    <a:cubicBezTo>
                      <a:pt x="479" y="65"/>
                      <a:pt x="480" y="63"/>
                      <a:pt x="481" y="61"/>
                    </a:cubicBezTo>
                    <a:cubicBezTo>
                      <a:pt x="487" y="62"/>
                      <a:pt x="489" y="61"/>
                      <a:pt x="492" y="65"/>
                    </a:cubicBezTo>
                    <a:cubicBezTo>
                      <a:pt x="490" y="67"/>
                      <a:pt x="491" y="65"/>
                      <a:pt x="491" y="68"/>
                    </a:cubicBezTo>
                    <a:cubicBezTo>
                      <a:pt x="490" y="68"/>
                      <a:pt x="489" y="68"/>
                      <a:pt x="488" y="68"/>
                    </a:cubicBezTo>
                    <a:cubicBezTo>
                      <a:pt x="488" y="65"/>
                      <a:pt x="486" y="66"/>
                      <a:pt x="483" y="64"/>
                    </a:cubicBezTo>
                    <a:cubicBezTo>
                      <a:pt x="484" y="67"/>
                      <a:pt x="484" y="70"/>
                      <a:pt x="485" y="72"/>
                    </a:cubicBezTo>
                    <a:cubicBezTo>
                      <a:pt x="485" y="72"/>
                      <a:pt x="486" y="72"/>
                      <a:pt x="486" y="72"/>
                    </a:cubicBezTo>
                    <a:cubicBezTo>
                      <a:pt x="490" y="66"/>
                      <a:pt x="506" y="72"/>
                      <a:pt x="507" y="73"/>
                    </a:cubicBezTo>
                    <a:cubicBezTo>
                      <a:pt x="504" y="74"/>
                      <a:pt x="501" y="74"/>
                      <a:pt x="497" y="74"/>
                    </a:cubicBezTo>
                    <a:cubicBezTo>
                      <a:pt x="498" y="76"/>
                      <a:pt x="499" y="77"/>
                      <a:pt x="499" y="78"/>
                    </a:cubicBezTo>
                    <a:cubicBezTo>
                      <a:pt x="504" y="79"/>
                      <a:pt x="502" y="77"/>
                      <a:pt x="504" y="82"/>
                    </a:cubicBezTo>
                    <a:cubicBezTo>
                      <a:pt x="501" y="81"/>
                      <a:pt x="499" y="80"/>
                      <a:pt x="496" y="82"/>
                    </a:cubicBezTo>
                    <a:cubicBezTo>
                      <a:pt x="499" y="85"/>
                      <a:pt x="499" y="84"/>
                      <a:pt x="500" y="89"/>
                    </a:cubicBezTo>
                    <a:cubicBezTo>
                      <a:pt x="499" y="88"/>
                      <a:pt x="498" y="88"/>
                      <a:pt x="497" y="88"/>
                    </a:cubicBezTo>
                    <a:cubicBezTo>
                      <a:pt x="497" y="87"/>
                      <a:pt x="497" y="87"/>
                      <a:pt x="497" y="86"/>
                    </a:cubicBezTo>
                    <a:cubicBezTo>
                      <a:pt x="494" y="84"/>
                      <a:pt x="497" y="83"/>
                      <a:pt x="494" y="85"/>
                    </a:cubicBezTo>
                    <a:cubicBezTo>
                      <a:pt x="492" y="85"/>
                      <a:pt x="491" y="85"/>
                      <a:pt x="490" y="85"/>
                    </a:cubicBezTo>
                    <a:cubicBezTo>
                      <a:pt x="490" y="90"/>
                      <a:pt x="490" y="89"/>
                      <a:pt x="488" y="94"/>
                    </a:cubicBezTo>
                    <a:cubicBezTo>
                      <a:pt x="490" y="94"/>
                      <a:pt x="492" y="94"/>
                      <a:pt x="494" y="94"/>
                    </a:cubicBezTo>
                    <a:cubicBezTo>
                      <a:pt x="494" y="95"/>
                      <a:pt x="494" y="97"/>
                      <a:pt x="494" y="98"/>
                    </a:cubicBezTo>
                    <a:cubicBezTo>
                      <a:pt x="492" y="99"/>
                      <a:pt x="490" y="100"/>
                      <a:pt x="488" y="101"/>
                    </a:cubicBezTo>
                    <a:cubicBezTo>
                      <a:pt x="487" y="100"/>
                      <a:pt x="485" y="99"/>
                      <a:pt x="484" y="97"/>
                    </a:cubicBezTo>
                    <a:cubicBezTo>
                      <a:pt x="484" y="99"/>
                      <a:pt x="485" y="101"/>
                      <a:pt x="485" y="102"/>
                    </a:cubicBezTo>
                    <a:cubicBezTo>
                      <a:pt x="456" y="103"/>
                      <a:pt x="426" y="110"/>
                      <a:pt x="409" y="106"/>
                    </a:cubicBezTo>
                    <a:cubicBezTo>
                      <a:pt x="411" y="109"/>
                      <a:pt x="413" y="111"/>
                      <a:pt x="415" y="114"/>
                    </a:cubicBezTo>
                    <a:cubicBezTo>
                      <a:pt x="414" y="114"/>
                      <a:pt x="412" y="114"/>
                      <a:pt x="411" y="115"/>
                    </a:cubicBezTo>
                    <a:cubicBezTo>
                      <a:pt x="405" y="114"/>
                      <a:pt x="399" y="114"/>
                      <a:pt x="393" y="114"/>
                    </a:cubicBezTo>
                    <a:cubicBezTo>
                      <a:pt x="394" y="111"/>
                      <a:pt x="393" y="113"/>
                      <a:pt x="394" y="111"/>
                    </a:cubicBezTo>
                    <a:cubicBezTo>
                      <a:pt x="382" y="113"/>
                      <a:pt x="373" y="112"/>
                      <a:pt x="358" y="112"/>
                    </a:cubicBezTo>
                    <a:cubicBezTo>
                      <a:pt x="360" y="115"/>
                      <a:pt x="359" y="113"/>
                      <a:pt x="359" y="118"/>
                    </a:cubicBezTo>
                    <a:cubicBezTo>
                      <a:pt x="345" y="117"/>
                      <a:pt x="340" y="118"/>
                      <a:pt x="333" y="117"/>
                    </a:cubicBezTo>
                    <a:cubicBezTo>
                      <a:pt x="333" y="119"/>
                      <a:pt x="331" y="121"/>
                      <a:pt x="328" y="121"/>
                    </a:cubicBezTo>
                    <a:cubicBezTo>
                      <a:pt x="326" y="118"/>
                      <a:pt x="327" y="119"/>
                      <a:pt x="322" y="119"/>
                    </a:cubicBezTo>
                    <a:cubicBezTo>
                      <a:pt x="320" y="121"/>
                      <a:pt x="320" y="121"/>
                      <a:pt x="318" y="122"/>
                    </a:cubicBezTo>
                    <a:cubicBezTo>
                      <a:pt x="317" y="119"/>
                      <a:pt x="317" y="120"/>
                      <a:pt x="315" y="118"/>
                    </a:cubicBezTo>
                    <a:cubicBezTo>
                      <a:pt x="314" y="120"/>
                      <a:pt x="308" y="119"/>
                      <a:pt x="304" y="120"/>
                    </a:cubicBezTo>
                    <a:cubicBezTo>
                      <a:pt x="304" y="123"/>
                      <a:pt x="305" y="121"/>
                      <a:pt x="303" y="122"/>
                    </a:cubicBezTo>
                    <a:cubicBezTo>
                      <a:pt x="301" y="120"/>
                      <a:pt x="302" y="120"/>
                      <a:pt x="300" y="119"/>
                    </a:cubicBezTo>
                    <a:cubicBezTo>
                      <a:pt x="300" y="122"/>
                      <a:pt x="302" y="121"/>
                      <a:pt x="298" y="122"/>
                    </a:cubicBezTo>
                    <a:cubicBezTo>
                      <a:pt x="297" y="121"/>
                      <a:pt x="296" y="120"/>
                      <a:pt x="296" y="120"/>
                    </a:cubicBezTo>
                    <a:cubicBezTo>
                      <a:pt x="296" y="122"/>
                      <a:pt x="296" y="125"/>
                      <a:pt x="297" y="128"/>
                    </a:cubicBezTo>
                    <a:cubicBezTo>
                      <a:pt x="294" y="126"/>
                      <a:pt x="295" y="127"/>
                      <a:pt x="293" y="126"/>
                    </a:cubicBezTo>
                    <a:cubicBezTo>
                      <a:pt x="293" y="133"/>
                      <a:pt x="295" y="131"/>
                      <a:pt x="292" y="134"/>
                    </a:cubicBezTo>
                    <a:cubicBezTo>
                      <a:pt x="288" y="133"/>
                      <a:pt x="290" y="136"/>
                      <a:pt x="286" y="133"/>
                    </a:cubicBezTo>
                    <a:cubicBezTo>
                      <a:pt x="289" y="131"/>
                      <a:pt x="288" y="133"/>
                      <a:pt x="287" y="130"/>
                    </a:cubicBezTo>
                    <a:cubicBezTo>
                      <a:pt x="285" y="130"/>
                      <a:pt x="286" y="129"/>
                      <a:pt x="281" y="127"/>
                    </a:cubicBezTo>
                    <a:cubicBezTo>
                      <a:pt x="281" y="129"/>
                      <a:pt x="281" y="130"/>
                      <a:pt x="281" y="132"/>
                    </a:cubicBezTo>
                    <a:cubicBezTo>
                      <a:pt x="279" y="129"/>
                      <a:pt x="272" y="133"/>
                      <a:pt x="268" y="129"/>
                    </a:cubicBezTo>
                    <a:cubicBezTo>
                      <a:pt x="269" y="129"/>
                      <a:pt x="269" y="130"/>
                      <a:pt x="270" y="130"/>
                    </a:cubicBezTo>
                    <a:cubicBezTo>
                      <a:pt x="269" y="128"/>
                      <a:pt x="269" y="129"/>
                      <a:pt x="267" y="127"/>
                    </a:cubicBezTo>
                    <a:cubicBezTo>
                      <a:pt x="267" y="127"/>
                      <a:pt x="266" y="127"/>
                      <a:pt x="266" y="127"/>
                    </a:cubicBezTo>
                    <a:cubicBezTo>
                      <a:pt x="266" y="135"/>
                      <a:pt x="264" y="134"/>
                      <a:pt x="259" y="136"/>
                    </a:cubicBezTo>
                    <a:cubicBezTo>
                      <a:pt x="259" y="135"/>
                      <a:pt x="259" y="134"/>
                      <a:pt x="258" y="133"/>
                    </a:cubicBezTo>
                    <a:cubicBezTo>
                      <a:pt x="259" y="133"/>
                      <a:pt x="260" y="134"/>
                      <a:pt x="260" y="134"/>
                    </a:cubicBezTo>
                    <a:cubicBezTo>
                      <a:pt x="257" y="132"/>
                      <a:pt x="258" y="134"/>
                      <a:pt x="253" y="136"/>
                    </a:cubicBezTo>
                    <a:cubicBezTo>
                      <a:pt x="253" y="136"/>
                      <a:pt x="253" y="135"/>
                      <a:pt x="253" y="135"/>
                    </a:cubicBezTo>
                    <a:cubicBezTo>
                      <a:pt x="253" y="135"/>
                      <a:pt x="254" y="134"/>
                      <a:pt x="255" y="134"/>
                    </a:cubicBezTo>
                    <a:cubicBezTo>
                      <a:pt x="255" y="133"/>
                      <a:pt x="255" y="132"/>
                      <a:pt x="256" y="131"/>
                    </a:cubicBezTo>
                    <a:cubicBezTo>
                      <a:pt x="253" y="132"/>
                      <a:pt x="251" y="132"/>
                      <a:pt x="249" y="134"/>
                    </a:cubicBezTo>
                    <a:cubicBezTo>
                      <a:pt x="247" y="135"/>
                      <a:pt x="246" y="137"/>
                      <a:pt x="245" y="139"/>
                    </a:cubicBezTo>
                    <a:cubicBezTo>
                      <a:pt x="246" y="139"/>
                      <a:pt x="247" y="139"/>
                      <a:pt x="248" y="140"/>
                    </a:cubicBezTo>
                    <a:cubicBezTo>
                      <a:pt x="249" y="139"/>
                      <a:pt x="250" y="138"/>
                      <a:pt x="252" y="138"/>
                    </a:cubicBezTo>
                    <a:cubicBezTo>
                      <a:pt x="252" y="138"/>
                      <a:pt x="252" y="138"/>
                      <a:pt x="252" y="139"/>
                    </a:cubicBezTo>
                    <a:cubicBezTo>
                      <a:pt x="251" y="140"/>
                      <a:pt x="251" y="141"/>
                      <a:pt x="251" y="142"/>
                    </a:cubicBezTo>
                    <a:cubicBezTo>
                      <a:pt x="242" y="141"/>
                      <a:pt x="242" y="142"/>
                      <a:pt x="232" y="140"/>
                    </a:cubicBezTo>
                    <a:cubicBezTo>
                      <a:pt x="232" y="141"/>
                      <a:pt x="232" y="142"/>
                      <a:pt x="232" y="143"/>
                    </a:cubicBezTo>
                    <a:cubicBezTo>
                      <a:pt x="230" y="142"/>
                      <a:pt x="229" y="141"/>
                      <a:pt x="228" y="140"/>
                    </a:cubicBezTo>
                    <a:cubicBezTo>
                      <a:pt x="227" y="143"/>
                      <a:pt x="220" y="144"/>
                      <a:pt x="215" y="144"/>
                    </a:cubicBezTo>
                    <a:cubicBezTo>
                      <a:pt x="215" y="144"/>
                      <a:pt x="215" y="143"/>
                      <a:pt x="215" y="142"/>
                    </a:cubicBezTo>
                    <a:cubicBezTo>
                      <a:pt x="212" y="144"/>
                      <a:pt x="212" y="145"/>
                      <a:pt x="208" y="144"/>
                    </a:cubicBezTo>
                    <a:cubicBezTo>
                      <a:pt x="208" y="143"/>
                      <a:pt x="208" y="141"/>
                      <a:pt x="208" y="140"/>
                    </a:cubicBezTo>
                    <a:cubicBezTo>
                      <a:pt x="202" y="143"/>
                      <a:pt x="196" y="145"/>
                      <a:pt x="194" y="143"/>
                    </a:cubicBezTo>
                    <a:cubicBezTo>
                      <a:pt x="191" y="141"/>
                      <a:pt x="192" y="142"/>
                      <a:pt x="190" y="140"/>
                    </a:cubicBezTo>
                    <a:cubicBezTo>
                      <a:pt x="191" y="141"/>
                      <a:pt x="191" y="143"/>
                      <a:pt x="191" y="144"/>
                    </a:cubicBezTo>
                    <a:cubicBezTo>
                      <a:pt x="189" y="144"/>
                      <a:pt x="76" y="146"/>
                      <a:pt x="76" y="146"/>
                    </a:cubicBezTo>
                    <a:cubicBezTo>
                      <a:pt x="77" y="149"/>
                      <a:pt x="78" y="152"/>
                      <a:pt x="79" y="154"/>
                    </a:cubicBezTo>
                    <a:cubicBezTo>
                      <a:pt x="75" y="150"/>
                      <a:pt x="72" y="146"/>
                      <a:pt x="68" y="143"/>
                    </a:cubicBezTo>
                    <a:cubicBezTo>
                      <a:pt x="68" y="143"/>
                      <a:pt x="68" y="144"/>
                      <a:pt x="67" y="144"/>
                    </a:cubicBezTo>
                    <a:cubicBezTo>
                      <a:pt x="70" y="148"/>
                      <a:pt x="69" y="149"/>
                      <a:pt x="71" y="155"/>
                    </a:cubicBezTo>
                    <a:cubicBezTo>
                      <a:pt x="70" y="155"/>
                      <a:pt x="69" y="155"/>
                      <a:pt x="68" y="155"/>
                    </a:cubicBezTo>
                    <a:cubicBezTo>
                      <a:pt x="68" y="155"/>
                      <a:pt x="67" y="154"/>
                      <a:pt x="66" y="154"/>
                    </a:cubicBezTo>
                    <a:cubicBezTo>
                      <a:pt x="65" y="148"/>
                      <a:pt x="62" y="143"/>
                      <a:pt x="60" y="140"/>
                    </a:cubicBezTo>
                    <a:cubicBezTo>
                      <a:pt x="59" y="141"/>
                      <a:pt x="58" y="143"/>
                      <a:pt x="58" y="144"/>
                    </a:cubicBezTo>
                    <a:cubicBezTo>
                      <a:pt x="61" y="147"/>
                      <a:pt x="60" y="147"/>
                      <a:pt x="61" y="151"/>
                    </a:cubicBezTo>
                    <a:cubicBezTo>
                      <a:pt x="59" y="151"/>
                      <a:pt x="58" y="151"/>
                      <a:pt x="57" y="150"/>
                    </a:cubicBezTo>
                    <a:cubicBezTo>
                      <a:pt x="56" y="145"/>
                      <a:pt x="56" y="144"/>
                      <a:pt x="53" y="142"/>
                    </a:cubicBezTo>
                    <a:cubicBezTo>
                      <a:pt x="53" y="142"/>
                      <a:pt x="52" y="143"/>
                      <a:pt x="52" y="144"/>
                    </a:cubicBezTo>
                    <a:cubicBezTo>
                      <a:pt x="51" y="144"/>
                      <a:pt x="49" y="144"/>
                      <a:pt x="48" y="144"/>
                    </a:cubicBezTo>
                    <a:cubicBezTo>
                      <a:pt x="52" y="148"/>
                      <a:pt x="51" y="149"/>
                      <a:pt x="52" y="154"/>
                    </a:cubicBezTo>
                    <a:cubicBezTo>
                      <a:pt x="48" y="152"/>
                      <a:pt x="47" y="148"/>
                      <a:pt x="45" y="144"/>
                    </a:cubicBezTo>
                    <a:cubicBezTo>
                      <a:pt x="45" y="144"/>
                      <a:pt x="45" y="144"/>
                      <a:pt x="44" y="144"/>
                    </a:cubicBezTo>
                    <a:cubicBezTo>
                      <a:pt x="44" y="145"/>
                      <a:pt x="43" y="145"/>
                      <a:pt x="42" y="145"/>
                    </a:cubicBezTo>
                    <a:cubicBezTo>
                      <a:pt x="43" y="149"/>
                      <a:pt x="43" y="153"/>
                      <a:pt x="43" y="157"/>
                    </a:cubicBezTo>
                    <a:cubicBezTo>
                      <a:pt x="42" y="156"/>
                      <a:pt x="41" y="156"/>
                      <a:pt x="40" y="155"/>
                    </a:cubicBezTo>
                    <a:cubicBezTo>
                      <a:pt x="39" y="148"/>
                      <a:pt x="38" y="142"/>
                      <a:pt x="32" y="140"/>
                    </a:cubicBezTo>
                    <a:cubicBezTo>
                      <a:pt x="32" y="140"/>
                      <a:pt x="31" y="141"/>
                      <a:pt x="31" y="142"/>
                    </a:cubicBezTo>
                    <a:cubicBezTo>
                      <a:pt x="32" y="146"/>
                      <a:pt x="33" y="151"/>
                      <a:pt x="34" y="156"/>
                    </a:cubicBezTo>
                    <a:cubicBezTo>
                      <a:pt x="33" y="156"/>
                      <a:pt x="32" y="155"/>
                      <a:pt x="32" y="155"/>
                    </a:cubicBezTo>
                    <a:cubicBezTo>
                      <a:pt x="31" y="147"/>
                      <a:pt x="25" y="140"/>
                      <a:pt x="26" y="136"/>
                    </a:cubicBezTo>
                    <a:cubicBezTo>
                      <a:pt x="24" y="136"/>
                      <a:pt x="23" y="136"/>
                      <a:pt x="21" y="137"/>
                    </a:cubicBezTo>
                    <a:cubicBezTo>
                      <a:pt x="22" y="142"/>
                      <a:pt x="22" y="147"/>
                      <a:pt x="22" y="152"/>
                    </a:cubicBezTo>
                    <a:cubicBezTo>
                      <a:pt x="21" y="152"/>
                      <a:pt x="20" y="151"/>
                      <a:pt x="19" y="150"/>
                    </a:cubicBezTo>
                    <a:cubicBezTo>
                      <a:pt x="17" y="142"/>
                      <a:pt x="16" y="133"/>
                      <a:pt x="14" y="124"/>
                    </a:cubicBezTo>
                    <a:cubicBezTo>
                      <a:pt x="13" y="124"/>
                      <a:pt x="12" y="124"/>
                      <a:pt x="11" y="123"/>
                    </a:cubicBezTo>
                    <a:cubicBezTo>
                      <a:pt x="10" y="124"/>
                      <a:pt x="9" y="124"/>
                      <a:pt x="9" y="124"/>
                    </a:cubicBezTo>
                    <a:cubicBezTo>
                      <a:pt x="9" y="127"/>
                      <a:pt x="9" y="130"/>
                      <a:pt x="9" y="133"/>
                    </a:cubicBezTo>
                    <a:cubicBezTo>
                      <a:pt x="8" y="133"/>
                      <a:pt x="8" y="132"/>
                      <a:pt x="7" y="132"/>
                    </a:cubicBezTo>
                    <a:cubicBezTo>
                      <a:pt x="4" y="121"/>
                      <a:pt x="3" y="112"/>
                      <a:pt x="6" y="98"/>
                    </a:cubicBezTo>
                    <a:cubicBezTo>
                      <a:pt x="6" y="98"/>
                      <a:pt x="5" y="98"/>
                      <a:pt x="5" y="98"/>
                    </a:cubicBezTo>
                    <a:cubicBezTo>
                      <a:pt x="3" y="99"/>
                      <a:pt x="2" y="99"/>
                      <a:pt x="0" y="99"/>
                    </a:cubicBezTo>
                    <a:cubicBezTo>
                      <a:pt x="0" y="93"/>
                      <a:pt x="1" y="87"/>
                      <a:pt x="1" y="81"/>
                    </a:cubicBezTo>
                    <a:cubicBezTo>
                      <a:pt x="4" y="81"/>
                      <a:pt x="6" y="80"/>
                      <a:pt x="9" y="80"/>
                    </a:cubicBezTo>
                    <a:cubicBezTo>
                      <a:pt x="10" y="77"/>
                      <a:pt x="10" y="76"/>
                      <a:pt x="8" y="73"/>
                    </a:cubicBezTo>
                    <a:cubicBezTo>
                      <a:pt x="5" y="73"/>
                      <a:pt x="6" y="74"/>
                      <a:pt x="4" y="72"/>
                    </a:cubicBezTo>
                    <a:cubicBezTo>
                      <a:pt x="6" y="68"/>
                      <a:pt x="8" y="64"/>
                      <a:pt x="10" y="60"/>
                    </a:cubicBezTo>
                    <a:cubicBezTo>
                      <a:pt x="4" y="60"/>
                      <a:pt x="5" y="61"/>
                      <a:pt x="2" y="58"/>
                    </a:cubicBezTo>
                    <a:cubicBezTo>
                      <a:pt x="0" y="56"/>
                      <a:pt x="1" y="58"/>
                      <a:pt x="0" y="54"/>
                    </a:cubicBezTo>
                    <a:cubicBezTo>
                      <a:pt x="2" y="52"/>
                      <a:pt x="3" y="50"/>
                      <a:pt x="5" y="48"/>
                    </a:cubicBezTo>
                    <a:cubicBezTo>
                      <a:pt x="11" y="49"/>
                      <a:pt x="13" y="47"/>
                      <a:pt x="19" y="46"/>
                    </a:cubicBezTo>
                    <a:cubicBezTo>
                      <a:pt x="19" y="45"/>
                      <a:pt x="19" y="44"/>
                      <a:pt x="18" y="43"/>
                    </a:cubicBezTo>
                    <a:cubicBezTo>
                      <a:pt x="17" y="42"/>
                      <a:pt x="16" y="41"/>
                      <a:pt x="16" y="41"/>
                    </a:cubicBezTo>
                    <a:cubicBezTo>
                      <a:pt x="12" y="42"/>
                      <a:pt x="12" y="42"/>
                      <a:pt x="10" y="46"/>
                    </a:cubicBezTo>
                    <a:cubicBezTo>
                      <a:pt x="8" y="45"/>
                      <a:pt x="7" y="45"/>
                      <a:pt x="6" y="4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7" y="43"/>
                      <a:pt x="7" y="42"/>
                      <a:pt x="8" y="42"/>
                    </a:cubicBezTo>
                    <a:cubicBezTo>
                      <a:pt x="11" y="40"/>
                      <a:pt x="14" y="38"/>
                      <a:pt x="16" y="36"/>
                    </a:cubicBezTo>
                    <a:cubicBezTo>
                      <a:pt x="17" y="39"/>
                      <a:pt x="17" y="39"/>
                      <a:pt x="18" y="41"/>
                    </a:cubicBezTo>
                    <a:cubicBezTo>
                      <a:pt x="20" y="40"/>
                      <a:pt x="21" y="40"/>
                      <a:pt x="22" y="39"/>
                    </a:cubicBezTo>
                    <a:cubicBezTo>
                      <a:pt x="24" y="37"/>
                      <a:pt x="25" y="34"/>
                      <a:pt x="26" y="32"/>
                    </a:cubicBezTo>
                    <a:cubicBezTo>
                      <a:pt x="21" y="32"/>
                      <a:pt x="23" y="33"/>
                      <a:pt x="20" y="31"/>
                    </a:cubicBezTo>
                    <a:cubicBezTo>
                      <a:pt x="23" y="24"/>
                      <a:pt x="27" y="20"/>
                      <a:pt x="32" y="16"/>
                    </a:cubicBezTo>
                    <a:cubicBezTo>
                      <a:pt x="33" y="16"/>
                      <a:pt x="34" y="16"/>
                      <a:pt x="36" y="16"/>
                    </a:cubicBezTo>
                    <a:cubicBezTo>
                      <a:pt x="36" y="17"/>
                      <a:pt x="36" y="18"/>
                      <a:pt x="36" y="19"/>
                    </a:cubicBezTo>
                    <a:cubicBezTo>
                      <a:pt x="34" y="20"/>
                      <a:pt x="35" y="19"/>
                      <a:pt x="34" y="22"/>
                    </a:cubicBezTo>
                    <a:cubicBezTo>
                      <a:pt x="38" y="20"/>
                      <a:pt x="39" y="19"/>
                      <a:pt x="41" y="16"/>
                    </a:cubicBezTo>
                    <a:cubicBezTo>
                      <a:pt x="38" y="16"/>
                      <a:pt x="36" y="17"/>
                      <a:pt x="38" y="14"/>
                    </a:cubicBezTo>
                    <a:cubicBezTo>
                      <a:pt x="77" y="13"/>
                      <a:pt x="93" y="0"/>
                      <a:pt x="126" y="10"/>
                    </a:cubicBezTo>
                    <a:cubicBezTo>
                      <a:pt x="127" y="9"/>
                      <a:pt x="127" y="8"/>
                      <a:pt x="128" y="6"/>
                    </a:cubicBezTo>
                    <a:cubicBezTo>
                      <a:pt x="130" y="7"/>
                      <a:pt x="132" y="9"/>
                      <a:pt x="134" y="10"/>
                    </a:cubicBezTo>
                    <a:cubicBezTo>
                      <a:pt x="134" y="10"/>
                      <a:pt x="144" y="8"/>
                      <a:pt x="144" y="8"/>
                    </a:cubicBezTo>
                    <a:cubicBezTo>
                      <a:pt x="140" y="4"/>
                      <a:pt x="226" y="12"/>
                      <a:pt x="230" y="10"/>
                    </a:cubicBezTo>
                    <a:cubicBezTo>
                      <a:pt x="232" y="8"/>
                      <a:pt x="264" y="15"/>
                      <a:pt x="257" y="15"/>
                    </a:cubicBezTo>
                    <a:cubicBezTo>
                      <a:pt x="260" y="16"/>
                      <a:pt x="278" y="11"/>
                      <a:pt x="281" y="14"/>
                    </a:cubicBezTo>
                    <a:cubicBezTo>
                      <a:pt x="281" y="15"/>
                      <a:pt x="281" y="15"/>
                      <a:pt x="280" y="16"/>
                    </a:cubicBezTo>
                    <a:cubicBezTo>
                      <a:pt x="287" y="12"/>
                      <a:pt x="296" y="16"/>
                      <a:pt x="304" y="19"/>
                    </a:cubicBezTo>
                    <a:cubicBezTo>
                      <a:pt x="304" y="17"/>
                      <a:pt x="304" y="16"/>
                      <a:pt x="304" y="15"/>
                    </a:cubicBezTo>
                    <a:cubicBezTo>
                      <a:pt x="306" y="15"/>
                      <a:pt x="309" y="15"/>
                      <a:pt x="312" y="15"/>
                    </a:cubicBezTo>
                    <a:cubicBezTo>
                      <a:pt x="312" y="16"/>
                      <a:pt x="313" y="17"/>
                      <a:pt x="313" y="18"/>
                    </a:cubicBezTo>
                    <a:cubicBezTo>
                      <a:pt x="312" y="17"/>
                      <a:pt x="312" y="17"/>
                      <a:pt x="311" y="17"/>
                    </a:cubicBezTo>
                    <a:cubicBezTo>
                      <a:pt x="315" y="18"/>
                      <a:pt x="314" y="14"/>
                      <a:pt x="317" y="15"/>
                    </a:cubicBezTo>
                    <a:cubicBezTo>
                      <a:pt x="318" y="18"/>
                      <a:pt x="322" y="20"/>
                      <a:pt x="324" y="21"/>
                    </a:cubicBezTo>
                    <a:cubicBezTo>
                      <a:pt x="329" y="18"/>
                      <a:pt x="353" y="19"/>
                      <a:pt x="355" y="21"/>
                    </a:cubicBezTo>
                    <a:cubicBezTo>
                      <a:pt x="354" y="22"/>
                      <a:pt x="353" y="23"/>
                      <a:pt x="352" y="24"/>
                    </a:cubicBezTo>
                    <a:cubicBezTo>
                      <a:pt x="375" y="20"/>
                      <a:pt x="380" y="20"/>
                      <a:pt x="406" y="20"/>
                    </a:cubicBezTo>
                    <a:cubicBezTo>
                      <a:pt x="403" y="23"/>
                      <a:pt x="401" y="28"/>
                      <a:pt x="402" y="33"/>
                    </a:cubicBezTo>
                    <a:cubicBezTo>
                      <a:pt x="400" y="32"/>
                      <a:pt x="398" y="32"/>
                      <a:pt x="396" y="31"/>
                    </a:cubicBezTo>
                    <a:cubicBezTo>
                      <a:pt x="396" y="32"/>
                      <a:pt x="396" y="34"/>
                      <a:pt x="396" y="35"/>
                    </a:cubicBezTo>
                    <a:cubicBezTo>
                      <a:pt x="400" y="35"/>
                      <a:pt x="405" y="34"/>
                      <a:pt x="409" y="34"/>
                    </a:cubicBezTo>
                    <a:cubicBezTo>
                      <a:pt x="408" y="36"/>
                      <a:pt x="408" y="38"/>
                      <a:pt x="407" y="40"/>
                    </a:cubicBezTo>
                    <a:cubicBezTo>
                      <a:pt x="410" y="38"/>
                      <a:pt x="410" y="37"/>
                      <a:pt x="411" y="34"/>
                    </a:cubicBezTo>
                    <a:cubicBezTo>
                      <a:pt x="415" y="35"/>
                      <a:pt x="418" y="35"/>
                      <a:pt x="424" y="35"/>
                    </a:cubicBezTo>
                    <a:cubicBezTo>
                      <a:pt x="424" y="36"/>
                      <a:pt x="424" y="36"/>
                      <a:pt x="424" y="37"/>
                    </a:cubicBezTo>
                    <a:cubicBezTo>
                      <a:pt x="419" y="37"/>
                      <a:pt x="415" y="37"/>
                      <a:pt x="411" y="37"/>
                    </a:cubicBezTo>
                    <a:cubicBezTo>
                      <a:pt x="411" y="38"/>
                      <a:pt x="412" y="38"/>
                      <a:pt x="412" y="39"/>
                    </a:cubicBezTo>
                    <a:cubicBezTo>
                      <a:pt x="412" y="42"/>
                      <a:pt x="412" y="41"/>
                      <a:pt x="414" y="44"/>
                    </a:cubicBezTo>
                    <a:cubicBezTo>
                      <a:pt x="412" y="44"/>
                      <a:pt x="411" y="44"/>
                      <a:pt x="409" y="44"/>
                    </a:cubicBezTo>
                    <a:cubicBezTo>
                      <a:pt x="409" y="43"/>
                      <a:pt x="409" y="42"/>
                      <a:pt x="409" y="41"/>
                    </a:cubicBezTo>
                    <a:cubicBezTo>
                      <a:pt x="408" y="42"/>
                      <a:pt x="407" y="43"/>
                      <a:pt x="406" y="45"/>
                    </a:cubicBezTo>
                    <a:cubicBezTo>
                      <a:pt x="409" y="47"/>
                      <a:pt x="407" y="46"/>
                      <a:pt x="408" y="49"/>
                    </a:cubicBezTo>
                    <a:cubicBezTo>
                      <a:pt x="409" y="49"/>
                      <a:pt x="409" y="49"/>
                      <a:pt x="410" y="48"/>
                    </a:cubicBezTo>
                    <a:cubicBezTo>
                      <a:pt x="411" y="45"/>
                      <a:pt x="409" y="47"/>
                      <a:pt x="412" y="46"/>
                    </a:cubicBezTo>
                    <a:cubicBezTo>
                      <a:pt x="413" y="50"/>
                      <a:pt x="416" y="54"/>
                      <a:pt x="421" y="56"/>
                    </a:cubicBezTo>
                    <a:cubicBezTo>
                      <a:pt x="424" y="55"/>
                      <a:pt x="424" y="55"/>
                      <a:pt x="427" y="55"/>
                    </a:cubicBezTo>
                    <a:cubicBezTo>
                      <a:pt x="427" y="54"/>
                      <a:pt x="427" y="52"/>
                      <a:pt x="427" y="50"/>
                    </a:cubicBezTo>
                    <a:cubicBezTo>
                      <a:pt x="430" y="53"/>
                      <a:pt x="428" y="53"/>
                      <a:pt x="432" y="51"/>
                    </a:cubicBezTo>
                    <a:cubicBezTo>
                      <a:pt x="429" y="50"/>
                      <a:pt x="429" y="49"/>
                      <a:pt x="432" y="46"/>
                    </a:cubicBezTo>
                    <a:cubicBezTo>
                      <a:pt x="433" y="46"/>
                      <a:pt x="433" y="46"/>
                      <a:pt x="434" y="47"/>
                    </a:cubicBezTo>
                    <a:cubicBezTo>
                      <a:pt x="436" y="54"/>
                      <a:pt x="441" y="52"/>
                      <a:pt x="447" y="58"/>
                    </a:cubicBezTo>
                    <a:cubicBezTo>
                      <a:pt x="446" y="58"/>
                      <a:pt x="445" y="58"/>
                      <a:pt x="445" y="58"/>
                    </a:cubicBezTo>
                    <a:cubicBezTo>
                      <a:pt x="445" y="59"/>
                      <a:pt x="445" y="59"/>
                      <a:pt x="445" y="60"/>
                    </a:cubicBezTo>
                    <a:cubicBezTo>
                      <a:pt x="438" y="58"/>
                      <a:pt x="434" y="62"/>
                      <a:pt x="429" y="61"/>
                    </a:cubicBezTo>
                    <a:cubicBezTo>
                      <a:pt x="428" y="58"/>
                      <a:pt x="427" y="55"/>
                      <a:pt x="424" y="58"/>
                    </a:cubicBezTo>
                    <a:cubicBezTo>
                      <a:pt x="427" y="59"/>
                      <a:pt x="428" y="57"/>
                      <a:pt x="427" y="61"/>
                    </a:cubicBezTo>
                    <a:cubicBezTo>
                      <a:pt x="427" y="61"/>
                      <a:pt x="426" y="60"/>
                      <a:pt x="425" y="60"/>
                    </a:cubicBezTo>
                    <a:cubicBezTo>
                      <a:pt x="424" y="59"/>
                      <a:pt x="422" y="58"/>
                      <a:pt x="420" y="57"/>
                    </a:cubicBezTo>
                    <a:cubicBezTo>
                      <a:pt x="418" y="59"/>
                      <a:pt x="417" y="60"/>
                      <a:pt x="417" y="64"/>
                    </a:cubicBezTo>
                    <a:cubicBezTo>
                      <a:pt x="420" y="66"/>
                      <a:pt x="418" y="64"/>
                      <a:pt x="420" y="68"/>
                    </a:cubicBezTo>
                    <a:cubicBezTo>
                      <a:pt x="418" y="67"/>
                      <a:pt x="416" y="67"/>
                      <a:pt x="414" y="67"/>
                    </a:cubicBezTo>
                    <a:cubicBezTo>
                      <a:pt x="414" y="66"/>
                      <a:pt x="414" y="66"/>
                      <a:pt x="414" y="66"/>
                    </a:cubicBezTo>
                    <a:cubicBezTo>
                      <a:pt x="416" y="64"/>
                      <a:pt x="416" y="65"/>
                      <a:pt x="415" y="62"/>
                    </a:cubicBezTo>
                    <a:cubicBezTo>
                      <a:pt x="415" y="62"/>
                      <a:pt x="414" y="62"/>
                      <a:pt x="414" y="62"/>
                    </a:cubicBezTo>
                    <a:cubicBezTo>
                      <a:pt x="414" y="64"/>
                      <a:pt x="413" y="66"/>
                      <a:pt x="413" y="69"/>
                    </a:cubicBezTo>
                    <a:cubicBezTo>
                      <a:pt x="410" y="68"/>
                      <a:pt x="407" y="67"/>
                      <a:pt x="404" y="67"/>
                    </a:cubicBezTo>
                    <a:cubicBezTo>
                      <a:pt x="406" y="70"/>
                      <a:pt x="406" y="69"/>
                      <a:pt x="405" y="72"/>
                    </a:cubicBezTo>
                    <a:cubicBezTo>
                      <a:pt x="401" y="69"/>
                      <a:pt x="397" y="70"/>
                      <a:pt x="395" y="69"/>
                    </a:cubicBezTo>
                    <a:cubicBezTo>
                      <a:pt x="398" y="65"/>
                      <a:pt x="397" y="67"/>
                      <a:pt x="399" y="63"/>
                    </a:cubicBezTo>
                    <a:cubicBezTo>
                      <a:pt x="394" y="65"/>
                      <a:pt x="393" y="66"/>
                      <a:pt x="386" y="67"/>
                    </a:cubicBezTo>
                    <a:cubicBezTo>
                      <a:pt x="387" y="67"/>
                      <a:pt x="388" y="68"/>
                      <a:pt x="389" y="69"/>
                    </a:cubicBezTo>
                    <a:cubicBezTo>
                      <a:pt x="390" y="68"/>
                      <a:pt x="391" y="68"/>
                      <a:pt x="392" y="68"/>
                    </a:cubicBezTo>
                    <a:cubicBezTo>
                      <a:pt x="392" y="69"/>
                      <a:pt x="392" y="70"/>
                      <a:pt x="392" y="72"/>
                    </a:cubicBezTo>
                    <a:cubicBezTo>
                      <a:pt x="387" y="71"/>
                      <a:pt x="388" y="71"/>
                      <a:pt x="385" y="72"/>
                    </a:cubicBezTo>
                    <a:cubicBezTo>
                      <a:pt x="392" y="73"/>
                      <a:pt x="395" y="74"/>
                      <a:pt x="399" y="77"/>
                    </a:cubicBezTo>
                    <a:cubicBezTo>
                      <a:pt x="399" y="74"/>
                      <a:pt x="399" y="75"/>
                      <a:pt x="400" y="73"/>
                    </a:cubicBezTo>
                    <a:cubicBezTo>
                      <a:pt x="400" y="75"/>
                      <a:pt x="400" y="77"/>
                      <a:pt x="400" y="78"/>
                    </a:cubicBezTo>
                    <a:cubicBezTo>
                      <a:pt x="404" y="77"/>
                      <a:pt x="402" y="78"/>
                      <a:pt x="404" y="76"/>
                    </a:cubicBezTo>
                    <a:cubicBezTo>
                      <a:pt x="402" y="76"/>
                      <a:pt x="404" y="77"/>
                      <a:pt x="401" y="75"/>
                    </a:cubicBezTo>
                    <a:cubicBezTo>
                      <a:pt x="404" y="74"/>
                      <a:pt x="406" y="73"/>
                      <a:pt x="408" y="72"/>
                    </a:cubicBezTo>
                    <a:cubicBezTo>
                      <a:pt x="408" y="72"/>
                      <a:pt x="409" y="72"/>
                      <a:pt x="409" y="72"/>
                    </a:cubicBezTo>
                    <a:cubicBezTo>
                      <a:pt x="409" y="78"/>
                      <a:pt x="410" y="79"/>
                      <a:pt x="412" y="83"/>
                    </a:cubicBezTo>
                    <a:cubicBezTo>
                      <a:pt x="415" y="82"/>
                      <a:pt x="417" y="80"/>
                      <a:pt x="420" y="79"/>
                    </a:cubicBezTo>
                    <a:cubicBezTo>
                      <a:pt x="420" y="80"/>
                      <a:pt x="421" y="82"/>
                      <a:pt x="422" y="83"/>
                    </a:cubicBezTo>
                    <a:cubicBezTo>
                      <a:pt x="426" y="80"/>
                      <a:pt x="423" y="82"/>
                      <a:pt x="427" y="81"/>
                    </a:cubicBezTo>
                    <a:cubicBezTo>
                      <a:pt x="427" y="79"/>
                      <a:pt x="427" y="77"/>
                      <a:pt x="427" y="75"/>
                    </a:cubicBezTo>
                    <a:cubicBezTo>
                      <a:pt x="429" y="75"/>
                      <a:pt x="430" y="75"/>
                      <a:pt x="431" y="75"/>
                    </a:cubicBezTo>
                    <a:cubicBezTo>
                      <a:pt x="431" y="76"/>
                      <a:pt x="431" y="76"/>
                      <a:pt x="431" y="76"/>
                    </a:cubicBezTo>
                    <a:cubicBezTo>
                      <a:pt x="431" y="78"/>
                      <a:pt x="430" y="80"/>
                      <a:pt x="429" y="81"/>
                    </a:cubicBezTo>
                    <a:cubicBezTo>
                      <a:pt x="437" y="81"/>
                      <a:pt x="441" y="78"/>
                      <a:pt x="441" y="78"/>
                    </a:cubicBezTo>
                    <a:cubicBezTo>
                      <a:pt x="440" y="76"/>
                      <a:pt x="441" y="75"/>
                      <a:pt x="439" y="76"/>
                    </a:cubicBezTo>
                    <a:cubicBezTo>
                      <a:pt x="438" y="77"/>
                      <a:pt x="438" y="78"/>
                      <a:pt x="437" y="79"/>
                    </a:cubicBezTo>
                    <a:cubicBezTo>
                      <a:pt x="437" y="78"/>
                      <a:pt x="438" y="77"/>
                      <a:pt x="438" y="76"/>
                    </a:cubicBezTo>
                    <a:cubicBezTo>
                      <a:pt x="435" y="75"/>
                      <a:pt x="438" y="75"/>
                      <a:pt x="439" y="73"/>
                    </a:cubicBezTo>
                    <a:cubicBezTo>
                      <a:pt x="442" y="73"/>
                      <a:pt x="445" y="73"/>
                      <a:pt x="448" y="73"/>
                    </a:cubicBezTo>
                    <a:cubicBezTo>
                      <a:pt x="448" y="75"/>
                      <a:pt x="448" y="76"/>
                      <a:pt x="448" y="77"/>
                    </a:cubicBezTo>
                    <a:cubicBezTo>
                      <a:pt x="450" y="75"/>
                      <a:pt x="449" y="74"/>
                      <a:pt x="449" y="71"/>
                    </a:cubicBezTo>
                    <a:cubicBezTo>
                      <a:pt x="450" y="71"/>
                      <a:pt x="450" y="71"/>
                      <a:pt x="450" y="71"/>
                    </a:cubicBezTo>
                    <a:cubicBezTo>
                      <a:pt x="451" y="71"/>
                      <a:pt x="452" y="71"/>
                      <a:pt x="453" y="72"/>
                    </a:cubicBezTo>
                    <a:cubicBezTo>
                      <a:pt x="452" y="77"/>
                      <a:pt x="451" y="75"/>
                      <a:pt x="452" y="78"/>
                    </a:cubicBezTo>
                    <a:cubicBezTo>
                      <a:pt x="455" y="79"/>
                      <a:pt x="456" y="79"/>
                      <a:pt x="458" y="80"/>
                    </a:cubicBezTo>
                    <a:cubicBezTo>
                      <a:pt x="460" y="77"/>
                      <a:pt x="460" y="81"/>
                      <a:pt x="462" y="76"/>
                    </a:cubicBezTo>
                    <a:cubicBezTo>
                      <a:pt x="463" y="78"/>
                      <a:pt x="463" y="79"/>
                      <a:pt x="465" y="80"/>
                    </a:cubicBezTo>
                    <a:cubicBezTo>
                      <a:pt x="464" y="78"/>
                      <a:pt x="462" y="75"/>
                      <a:pt x="461" y="72"/>
                    </a:cubicBezTo>
                    <a:cubicBezTo>
                      <a:pt x="465" y="73"/>
                      <a:pt x="463" y="75"/>
                      <a:pt x="467" y="72"/>
                    </a:cubicBezTo>
                    <a:cubicBezTo>
                      <a:pt x="463" y="70"/>
                      <a:pt x="465" y="73"/>
                      <a:pt x="465" y="69"/>
                    </a:cubicBezTo>
                    <a:cubicBezTo>
                      <a:pt x="467" y="70"/>
                      <a:pt x="470" y="69"/>
                      <a:pt x="468" y="64"/>
                    </a:cubicBezTo>
                    <a:cubicBezTo>
                      <a:pt x="470" y="66"/>
                      <a:pt x="469" y="65"/>
                      <a:pt x="470" y="69"/>
                    </a:cubicBezTo>
                    <a:close/>
                  </a:path>
                </a:pathLst>
              </a:custGeom>
              <a:solidFill>
                <a:srgbClr val="F9BD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29" name="Freeform 18"/>
              <p:cNvSpPr/>
              <p:nvPr/>
            </p:nvSpPr>
            <p:spPr bwMode="auto">
              <a:xfrm>
                <a:off x="3743" y="1989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30" name="Freeform 19"/>
              <p:cNvSpPr/>
              <p:nvPr/>
            </p:nvSpPr>
            <p:spPr bwMode="auto">
              <a:xfrm>
                <a:off x="4243" y="198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31" name="Freeform 20"/>
              <p:cNvSpPr/>
              <p:nvPr/>
            </p:nvSpPr>
            <p:spPr bwMode="auto">
              <a:xfrm>
                <a:off x="4312" y="1989"/>
                <a:ext cx="16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5 w 7"/>
                  <a:gd name="T7" fmla="*/ 1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5" y="1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32" name="Freeform 21"/>
              <p:cNvSpPr/>
              <p:nvPr/>
            </p:nvSpPr>
            <p:spPr bwMode="auto">
              <a:xfrm>
                <a:off x="3579" y="1992"/>
                <a:ext cx="22" cy="7"/>
              </a:xfrm>
              <a:custGeom>
                <a:avLst/>
                <a:gdLst>
                  <a:gd name="T0" fmla="*/ 1 w 9"/>
                  <a:gd name="T1" fmla="*/ 0 h 3"/>
                  <a:gd name="T2" fmla="*/ 9 w 9"/>
                  <a:gd name="T3" fmla="*/ 1 h 3"/>
                  <a:gd name="T4" fmla="*/ 8 w 9"/>
                  <a:gd name="T5" fmla="*/ 3 h 3"/>
                  <a:gd name="T6" fmla="*/ 7 w 9"/>
                  <a:gd name="T7" fmla="*/ 3 h 3"/>
                  <a:gd name="T8" fmla="*/ 1 w 9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1" y="0"/>
                    </a:moveTo>
                    <a:cubicBezTo>
                      <a:pt x="4" y="1"/>
                      <a:pt x="7" y="1"/>
                      <a:pt x="9" y="1"/>
                    </a:cubicBezTo>
                    <a:cubicBezTo>
                      <a:pt x="9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3" y="2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33" name="Freeform 22"/>
              <p:cNvSpPr/>
              <p:nvPr/>
            </p:nvSpPr>
            <p:spPr bwMode="auto">
              <a:xfrm>
                <a:off x="3612" y="1992"/>
                <a:ext cx="10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2" y="1"/>
                      <a:pt x="4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34" name="Freeform 23"/>
              <p:cNvSpPr/>
              <p:nvPr/>
            </p:nvSpPr>
            <p:spPr bwMode="auto">
              <a:xfrm>
                <a:off x="4181" y="1992"/>
                <a:ext cx="19" cy="7"/>
              </a:xfrm>
              <a:custGeom>
                <a:avLst/>
                <a:gdLst>
                  <a:gd name="T0" fmla="*/ 2 w 8"/>
                  <a:gd name="T1" fmla="*/ 0 h 3"/>
                  <a:gd name="T2" fmla="*/ 8 w 8"/>
                  <a:gd name="T3" fmla="*/ 0 h 3"/>
                  <a:gd name="T4" fmla="*/ 7 w 8"/>
                  <a:gd name="T5" fmla="*/ 2 h 3"/>
                  <a:gd name="T6" fmla="*/ 2 w 8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2" y="0"/>
                    </a:moveTo>
                    <a:cubicBezTo>
                      <a:pt x="4" y="0"/>
                      <a:pt x="6" y="0"/>
                      <a:pt x="8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35" name="Freeform 24"/>
              <p:cNvSpPr/>
              <p:nvPr/>
            </p:nvSpPr>
            <p:spPr bwMode="auto">
              <a:xfrm>
                <a:off x="4205" y="1992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36" name="Freeform 25"/>
              <p:cNvSpPr/>
              <p:nvPr/>
            </p:nvSpPr>
            <p:spPr bwMode="auto">
              <a:xfrm>
                <a:off x="4215" y="1992"/>
                <a:ext cx="16" cy="4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6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3" y="0"/>
                      <a:pt x="5" y="0"/>
                      <a:pt x="7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37" name="Freeform 26"/>
              <p:cNvSpPr/>
              <p:nvPr/>
            </p:nvSpPr>
            <p:spPr bwMode="auto">
              <a:xfrm>
                <a:off x="4257" y="1992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38" name="Freeform 27"/>
              <p:cNvSpPr/>
              <p:nvPr/>
            </p:nvSpPr>
            <p:spPr bwMode="auto">
              <a:xfrm>
                <a:off x="3110" y="1994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39" name="Freeform 28"/>
              <p:cNvSpPr/>
              <p:nvPr/>
            </p:nvSpPr>
            <p:spPr bwMode="auto">
              <a:xfrm>
                <a:off x="3489" y="1994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1 h 4"/>
                  <a:gd name="T4" fmla="*/ 3 w 3"/>
                  <a:gd name="T5" fmla="*/ 4 h 4"/>
                  <a:gd name="T6" fmla="*/ 0 w 3"/>
                  <a:gd name="T7" fmla="*/ 4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40" name="Freeform 29"/>
              <p:cNvSpPr/>
              <p:nvPr/>
            </p:nvSpPr>
            <p:spPr bwMode="auto">
              <a:xfrm>
                <a:off x="3508" y="1996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3 w 3"/>
                  <a:gd name="T5" fmla="*/ 2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41" name="Freeform 30"/>
              <p:cNvSpPr/>
              <p:nvPr/>
            </p:nvSpPr>
            <p:spPr bwMode="auto">
              <a:xfrm>
                <a:off x="3556" y="199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42" name="Freeform 31"/>
              <p:cNvSpPr/>
              <p:nvPr/>
            </p:nvSpPr>
            <p:spPr bwMode="auto">
              <a:xfrm>
                <a:off x="3567" y="199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43" name="Freeform 32"/>
              <p:cNvSpPr/>
              <p:nvPr/>
            </p:nvSpPr>
            <p:spPr bwMode="auto">
              <a:xfrm>
                <a:off x="4127" y="1996"/>
                <a:ext cx="24" cy="15"/>
              </a:xfrm>
              <a:custGeom>
                <a:avLst/>
                <a:gdLst>
                  <a:gd name="T0" fmla="*/ 0 w 10"/>
                  <a:gd name="T1" fmla="*/ 0 h 6"/>
                  <a:gd name="T2" fmla="*/ 10 w 10"/>
                  <a:gd name="T3" fmla="*/ 0 h 6"/>
                  <a:gd name="T4" fmla="*/ 10 w 10"/>
                  <a:gd name="T5" fmla="*/ 1 h 6"/>
                  <a:gd name="T6" fmla="*/ 9 w 10"/>
                  <a:gd name="T7" fmla="*/ 1 h 6"/>
                  <a:gd name="T8" fmla="*/ 1 w 10"/>
                  <a:gd name="T9" fmla="*/ 6 h 6"/>
                  <a:gd name="T10" fmla="*/ 1 w 10"/>
                  <a:gd name="T11" fmla="*/ 4 h 6"/>
                  <a:gd name="T12" fmla="*/ 0 w 10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cubicBezTo>
                      <a:pt x="3" y="0"/>
                      <a:pt x="7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6" y="3"/>
                      <a:pt x="3" y="4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44" name="Freeform 33"/>
              <p:cNvSpPr/>
              <p:nvPr/>
            </p:nvSpPr>
            <p:spPr bwMode="auto">
              <a:xfrm>
                <a:off x="4243" y="1996"/>
                <a:ext cx="12" cy="10"/>
              </a:xfrm>
              <a:custGeom>
                <a:avLst/>
                <a:gdLst>
                  <a:gd name="T0" fmla="*/ 3 w 5"/>
                  <a:gd name="T1" fmla="*/ 0 h 4"/>
                  <a:gd name="T2" fmla="*/ 4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5" y="2"/>
                      <a:pt x="3" y="1"/>
                      <a:pt x="4" y="4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45" name="Freeform 34"/>
              <p:cNvSpPr/>
              <p:nvPr/>
            </p:nvSpPr>
            <p:spPr bwMode="auto">
              <a:xfrm>
                <a:off x="4262" y="1996"/>
                <a:ext cx="19" cy="24"/>
              </a:xfrm>
              <a:custGeom>
                <a:avLst/>
                <a:gdLst>
                  <a:gd name="T0" fmla="*/ 1 w 8"/>
                  <a:gd name="T1" fmla="*/ 0 h 10"/>
                  <a:gd name="T2" fmla="*/ 8 w 8"/>
                  <a:gd name="T3" fmla="*/ 8 h 10"/>
                  <a:gd name="T4" fmla="*/ 1 w 8"/>
                  <a:gd name="T5" fmla="*/ 10 h 10"/>
                  <a:gd name="T6" fmla="*/ 0 w 8"/>
                  <a:gd name="T7" fmla="*/ 6 h 10"/>
                  <a:gd name="T8" fmla="*/ 1 w 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1" y="0"/>
                    </a:moveTo>
                    <a:cubicBezTo>
                      <a:pt x="5" y="2"/>
                      <a:pt x="8" y="6"/>
                      <a:pt x="8" y="8"/>
                    </a:cubicBezTo>
                    <a:cubicBezTo>
                      <a:pt x="6" y="8"/>
                      <a:pt x="4" y="9"/>
                      <a:pt x="1" y="10"/>
                    </a:cubicBezTo>
                    <a:cubicBezTo>
                      <a:pt x="1" y="8"/>
                      <a:pt x="1" y="7"/>
                      <a:pt x="0" y="6"/>
                    </a:cubicBezTo>
                    <a:cubicBezTo>
                      <a:pt x="4" y="3"/>
                      <a:pt x="2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46" name="Freeform 35"/>
              <p:cNvSpPr/>
              <p:nvPr/>
            </p:nvSpPr>
            <p:spPr bwMode="auto">
              <a:xfrm>
                <a:off x="4224" y="1999"/>
                <a:ext cx="17" cy="7"/>
              </a:xfrm>
              <a:custGeom>
                <a:avLst/>
                <a:gdLst>
                  <a:gd name="T0" fmla="*/ 3 w 7"/>
                  <a:gd name="T1" fmla="*/ 0 h 3"/>
                  <a:gd name="T2" fmla="*/ 7 w 7"/>
                  <a:gd name="T3" fmla="*/ 0 h 3"/>
                  <a:gd name="T4" fmla="*/ 4 w 7"/>
                  <a:gd name="T5" fmla="*/ 1 h 3"/>
                  <a:gd name="T6" fmla="*/ 5 w 7"/>
                  <a:gd name="T7" fmla="*/ 3 h 3"/>
                  <a:gd name="T8" fmla="*/ 0 w 7"/>
                  <a:gd name="T9" fmla="*/ 3 h 3"/>
                  <a:gd name="T10" fmla="*/ 1 w 7"/>
                  <a:gd name="T11" fmla="*/ 1 h 3"/>
                  <a:gd name="T12" fmla="*/ 3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cubicBezTo>
                      <a:pt x="4" y="0"/>
                      <a:pt x="6" y="0"/>
                      <a:pt x="7" y="0"/>
                    </a:cubicBezTo>
                    <a:cubicBezTo>
                      <a:pt x="6" y="0"/>
                      <a:pt x="5" y="1"/>
                      <a:pt x="4" y="1"/>
                    </a:cubicBezTo>
                    <a:cubicBezTo>
                      <a:pt x="4" y="2"/>
                      <a:pt x="5" y="2"/>
                      <a:pt x="5" y="3"/>
                    </a:cubicBezTo>
                    <a:cubicBezTo>
                      <a:pt x="3" y="3"/>
                      <a:pt x="2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47" name="Freeform 36"/>
              <p:cNvSpPr/>
              <p:nvPr/>
            </p:nvSpPr>
            <p:spPr bwMode="auto">
              <a:xfrm>
                <a:off x="4260" y="1999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2"/>
                      <a:pt x="1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48" name="Freeform 37"/>
              <p:cNvSpPr/>
              <p:nvPr/>
            </p:nvSpPr>
            <p:spPr bwMode="auto">
              <a:xfrm>
                <a:off x="4141" y="2001"/>
                <a:ext cx="74" cy="10"/>
              </a:xfrm>
              <a:custGeom>
                <a:avLst/>
                <a:gdLst>
                  <a:gd name="T0" fmla="*/ 3 w 31"/>
                  <a:gd name="T1" fmla="*/ 0 h 4"/>
                  <a:gd name="T2" fmla="*/ 31 w 31"/>
                  <a:gd name="T3" fmla="*/ 2 h 4"/>
                  <a:gd name="T4" fmla="*/ 0 w 31"/>
                  <a:gd name="T5" fmla="*/ 3 h 4"/>
                  <a:gd name="T6" fmla="*/ 3 w 3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">
                    <a:moveTo>
                      <a:pt x="3" y="0"/>
                    </a:moveTo>
                    <a:cubicBezTo>
                      <a:pt x="13" y="1"/>
                      <a:pt x="22" y="1"/>
                      <a:pt x="31" y="2"/>
                    </a:cubicBezTo>
                    <a:cubicBezTo>
                      <a:pt x="21" y="2"/>
                      <a:pt x="10" y="3"/>
                      <a:pt x="0" y="3"/>
                    </a:cubicBezTo>
                    <a:cubicBezTo>
                      <a:pt x="4" y="2"/>
                      <a:pt x="2" y="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49" name="Freeform 38"/>
              <p:cNvSpPr/>
              <p:nvPr/>
            </p:nvSpPr>
            <p:spPr bwMode="auto">
              <a:xfrm>
                <a:off x="4295" y="2001"/>
                <a:ext cx="10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50" name="Freeform 39"/>
              <p:cNvSpPr/>
              <p:nvPr/>
            </p:nvSpPr>
            <p:spPr bwMode="auto">
              <a:xfrm>
                <a:off x="4345" y="2001"/>
                <a:ext cx="38" cy="15"/>
              </a:xfrm>
              <a:custGeom>
                <a:avLst/>
                <a:gdLst>
                  <a:gd name="T0" fmla="*/ 7 w 16"/>
                  <a:gd name="T1" fmla="*/ 0 h 6"/>
                  <a:gd name="T2" fmla="*/ 11 w 16"/>
                  <a:gd name="T3" fmla="*/ 3 h 6"/>
                  <a:gd name="T4" fmla="*/ 16 w 16"/>
                  <a:gd name="T5" fmla="*/ 4 h 6"/>
                  <a:gd name="T6" fmla="*/ 1 w 16"/>
                  <a:gd name="T7" fmla="*/ 6 h 6"/>
                  <a:gd name="T8" fmla="*/ 0 w 16"/>
                  <a:gd name="T9" fmla="*/ 1 h 6"/>
                  <a:gd name="T10" fmla="*/ 7 w 1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7" y="0"/>
                    </a:moveTo>
                    <a:cubicBezTo>
                      <a:pt x="10" y="2"/>
                      <a:pt x="6" y="2"/>
                      <a:pt x="11" y="3"/>
                    </a:cubicBezTo>
                    <a:cubicBezTo>
                      <a:pt x="14" y="0"/>
                      <a:pt x="14" y="1"/>
                      <a:pt x="16" y="4"/>
                    </a:cubicBezTo>
                    <a:cubicBezTo>
                      <a:pt x="11" y="5"/>
                      <a:pt x="6" y="5"/>
                      <a:pt x="1" y="6"/>
                    </a:cubicBezTo>
                    <a:cubicBezTo>
                      <a:pt x="1" y="4"/>
                      <a:pt x="0" y="3"/>
                      <a:pt x="0" y="1"/>
                    </a:cubicBezTo>
                    <a:cubicBezTo>
                      <a:pt x="2" y="1"/>
                      <a:pt x="5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51" name="Freeform 40"/>
              <p:cNvSpPr/>
              <p:nvPr/>
            </p:nvSpPr>
            <p:spPr bwMode="auto">
              <a:xfrm>
                <a:off x="4419" y="2001"/>
                <a:ext cx="16" cy="3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1 h 1"/>
                  <a:gd name="T4" fmla="*/ 0 w 7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cubicBezTo>
                      <a:pt x="2" y="0"/>
                      <a:pt x="5" y="1"/>
                      <a:pt x="7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52" name="Freeform 41"/>
              <p:cNvSpPr/>
              <p:nvPr/>
            </p:nvSpPr>
            <p:spPr bwMode="auto">
              <a:xfrm>
                <a:off x="3885" y="2004"/>
                <a:ext cx="14" cy="14"/>
              </a:xfrm>
              <a:custGeom>
                <a:avLst/>
                <a:gdLst>
                  <a:gd name="T0" fmla="*/ 4 w 6"/>
                  <a:gd name="T1" fmla="*/ 0 h 6"/>
                  <a:gd name="T2" fmla="*/ 5 w 6"/>
                  <a:gd name="T3" fmla="*/ 6 h 6"/>
                  <a:gd name="T4" fmla="*/ 0 w 6"/>
                  <a:gd name="T5" fmla="*/ 4 h 6"/>
                  <a:gd name="T6" fmla="*/ 5 w 6"/>
                  <a:gd name="T7" fmla="*/ 4 h 6"/>
                  <a:gd name="T8" fmla="*/ 5 w 6"/>
                  <a:gd name="T9" fmla="*/ 2 h 6"/>
                  <a:gd name="T10" fmla="*/ 3 w 6"/>
                  <a:gd name="T11" fmla="*/ 2 h 6"/>
                  <a:gd name="T12" fmla="*/ 4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6" y="2"/>
                      <a:pt x="6" y="2"/>
                      <a:pt x="5" y="6"/>
                    </a:cubicBezTo>
                    <a:cubicBezTo>
                      <a:pt x="1" y="5"/>
                      <a:pt x="2" y="5"/>
                      <a:pt x="0" y="4"/>
                    </a:cubicBezTo>
                    <a:cubicBezTo>
                      <a:pt x="2" y="4"/>
                      <a:pt x="3" y="4"/>
                      <a:pt x="5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1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53" name="Freeform 42"/>
              <p:cNvSpPr/>
              <p:nvPr/>
            </p:nvSpPr>
            <p:spPr bwMode="auto">
              <a:xfrm>
                <a:off x="3914" y="2004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54" name="Freeform 43"/>
              <p:cNvSpPr/>
              <p:nvPr/>
            </p:nvSpPr>
            <p:spPr bwMode="auto">
              <a:xfrm>
                <a:off x="4032" y="2004"/>
                <a:ext cx="5" cy="9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2 h 4"/>
                  <a:gd name="T4" fmla="*/ 1 w 2"/>
                  <a:gd name="T5" fmla="*/ 4 h 4"/>
                  <a:gd name="T6" fmla="*/ 0 w 2"/>
                  <a:gd name="T7" fmla="*/ 3 h 4"/>
                  <a:gd name="T8" fmla="*/ 1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2" y="2"/>
                      <a:pt x="2" y="0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55" name="Freeform 44"/>
              <p:cNvSpPr/>
              <p:nvPr/>
            </p:nvSpPr>
            <p:spPr bwMode="auto">
              <a:xfrm>
                <a:off x="4388" y="2004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56" name="Freeform 45"/>
              <p:cNvSpPr/>
              <p:nvPr/>
            </p:nvSpPr>
            <p:spPr bwMode="auto">
              <a:xfrm>
                <a:off x="3873" y="20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57" name="Freeform 46"/>
              <p:cNvSpPr/>
              <p:nvPr/>
            </p:nvSpPr>
            <p:spPr bwMode="auto">
              <a:xfrm>
                <a:off x="4077" y="2006"/>
                <a:ext cx="24" cy="7"/>
              </a:xfrm>
              <a:custGeom>
                <a:avLst/>
                <a:gdLst>
                  <a:gd name="T0" fmla="*/ 2 w 10"/>
                  <a:gd name="T1" fmla="*/ 0 h 3"/>
                  <a:gd name="T2" fmla="*/ 10 w 10"/>
                  <a:gd name="T3" fmla="*/ 2 h 3"/>
                  <a:gd name="T4" fmla="*/ 0 w 10"/>
                  <a:gd name="T5" fmla="*/ 1 h 3"/>
                  <a:gd name="T6" fmla="*/ 2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cubicBezTo>
                      <a:pt x="5" y="0"/>
                      <a:pt x="8" y="0"/>
                      <a:pt x="10" y="2"/>
                    </a:cubicBezTo>
                    <a:cubicBezTo>
                      <a:pt x="5" y="2"/>
                      <a:pt x="2" y="3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58" name="Freeform 47"/>
              <p:cNvSpPr/>
              <p:nvPr/>
            </p:nvSpPr>
            <p:spPr bwMode="auto">
              <a:xfrm>
                <a:off x="4340" y="2006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59" name="Freeform 48"/>
              <p:cNvSpPr/>
              <p:nvPr/>
            </p:nvSpPr>
            <p:spPr bwMode="auto">
              <a:xfrm>
                <a:off x="3617" y="200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60" name="Freeform 49"/>
              <p:cNvSpPr/>
              <p:nvPr/>
            </p:nvSpPr>
            <p:spPr bwMode="auto">
              <a:xfrm>
                <a:off x="4046" y="200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61" name="Freeform 50"/>
              <p:cNvSpPr/>
              <p:nvPr/>
            </p:nvSpPr>
            <p:spPr bwMode="auto">
              <a:xfrm>
                <a:off x="4108" y="200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62" name="Freeform 51"/>
              <p:cNvSpPr/>
              <p:nvPr/>
            </p:nvSpPr>
            <p:spPr bwMode="auto">
              <a:xfrm>
                <a:off x="4117" y="2008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63" name="Freeform 52"/>
              <p:cNvSpPr/>
              <p:nvPr/>
            </p:nvSpPr>
            <p:spPr bwMode="auto">
              <a:xfrm>
                <a:off x="3961" y="2011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2"/>
                      <a:pt x="3" y="1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64" name="Freeform 53"/>
              <p:cNvSpPr/>
              <p:nvPr/>
            </p:nvSpPr>
            <p:spPr bwMode="auto">
              <a:xfrm>
                <a:off x="4146" y="2008"/>
                <a:ext cx="88" cy="20"/>
              </a:xfrm>
              <a:custGeom>
                <a:avLst/>
                <a:gdLst>
                  <a:gd name="T0" fmla="*/ 16 w 37"/>
                  <a:gd name="T1" fmla="*/ 1 h 8"/>
                  <a:gd name="T2" fmla="*/ 37 w 37"/>
                  <a:gd name="T3" fmla="*/ 5 h 8"/>
                  <a:gd name="T4" fmla="*/ 37 w 37"/>
                  <a:gd name="T5" fmla="*/ 6 h 8"/>
                  <a:gd name="T6" fmla="*/ 36 w 37"/>
                  <a:gd name="T7" fmla="*/ 6 h 8"/>
                  <a:gd name="T8" fmla="*/ 0 w 37"/>
                  <a:gd name="T9" fmla="*/ 8 h 8"/>
                  <a:gd name="T10" fmla="*/ 16 w 37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8">
                    <a:moveTo>
                      <a:pt x="16" y="1"/>
                    </a:moveTo>
                    <a:cubicBezTo>
                      <a:pt x="23" y="6"/>
                      <a:pt x="28" y="0"/>
                      <a:pt x="37" y="5"/>
                    </a:cubicBezTo>
                    <a:cubicBezTo>
                      <a:pt x="37" y="5"/>
                      <a:pt x="37" y="5"/>
                      <a:pt x="37" y="6"/>
                    </a:cubicBezTo>
                    <a:cubicBezTo>
                      <a:pt x="37" y="6"/>
                      <a:pt x="36" y="6"/>
                      <a:pt x="36" y="6"/>
                    </a:cubicBezTo>
                    <a:cubicBezTo>
                      <a:pt x="24" y="6"/>
                      <a:pt x="12" y="7"/>
                      <a:pt x="0" y="8"/>
                    </a:cubicBezTo>
                    <a:cubicBezTo>
                      <a:pt x="4" y="3"/>
                      <a:pt x="12" y="7"/>
                      <a:pt x="1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65" name="Freeform 54"/>
              <p:cNvSpPr/>
              <p:nvPr/>
            </p:nvSpPr>
            <p:spPr bwMode="auto">
              <a:xfrm>
                <a:off x="4245" y="2011"/>
                <a:ext cx="17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1 h 2"/>
                  <a:gd name="T4" fmla="*/ 7 w 7"/>
                  <a:gd name="T5" fmla="*/ 2 h 2"/>
                  <a:gd name="T6" fmla="*/ 0 w 7"/>
                  <a:gd name="T7" fmla="*/ 2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4" y="1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66" name="Freeform 55"/>
              <p:cNvSpPr/>
              <p:nvPr/>
            </p:nvSpPr>
            <p:spPr bwMode="auto">
              <a:xfrm>
                <a:off x="3978" y="2013"/>
                <a:ext cx="11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67" name="Freeform 56"/>
              <p:cNvSpPr/>
              <p:nvPr/>
            </p:nvSpPr>
            <p:spPr bwMode="auto">
              <a:xfrm>
                <a:off x="4006" y="2013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68" name="Freeform 57"/>
              <p:cNvSpPr/>
              <p:nvPr/>
            </p:nvSpPr>
            <p:spPr bwMode="auto">
              <a:xfrm>
                <a:off x="4034" y="2013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69" name="Freeform 58"/>
              <p:cNvSpPr/>
              <p:nvPr/>
            </p:nvSpPr>
            <p:spPr bwMode="auto">
              <a:xfrm>
                <a:off x="4298" y="2013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70" name="Freeform 59"/>
              <p:cNvSpPr/>
              <p:nvPr/>
            </p:nvSpPr>
            <p:spPr bwMode="auto">
              <a:xfrm>
                <a:off x="4314" y="2013"/>
                <a:ext cx="14" cy="5"/>
              </a:xfrm>
              <a:custGeom>
                <a:avLst/>
                <a:gdLst>
                  <a:gd name="T0" fmla="*/ 1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2 h 2"/>
                  <a:gd name="T8" fmla="*/ 1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71" name="Freeform 60"/>
              <p:cNvSpPr/>
              <p:nvPr/>
            </p:nvSpPr>
            <p:spPr bwMode="auto">
              <a:xfrm>
                <a:off x="3951" y="2018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2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72" name="Freeform 61"/>
              <p:cNvSpPr/>
              <p:nvPr/>
            </p:nvSpPr>
            <p:spPr bwMode="auto">
              <a:xfrm>
                <a:off x="3930" y="2018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3 h 3"/>
                  <a:gd name="T4" fmla="*/ 0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3" y="1"/>
                      <a:pt x="2" y="0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73" name="Freeform 62"/>
              <p:cNvSpPr/>
              <p:nvPr/>
            </p:nvSpPr>
            <p:spPr bwMode="auto">
              <a:xfrm>
                <a:off x="3940" y="2018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74" name="Freeform 63"/>
              <p:cNvSpPr/>
              <p:nvPr/>
            </p:nvSpPr>
            <p:spPr bwMode="auto">
              <a:xfrm>
                <a:off x="3966" y="201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75" name="Freeform 64"/>
              <p:cNvSpPr/>
              <p:nvPr/>
            </p:nvSpPr>
            <p:spPr bwMode="auto">
              <a:xfrm>
                <a:off x="4141" y="201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1"/>
                      <a:pt x="2" y="2"/>
                    </a:cubicBezTo>
                    <a:cubicBezTo>
                      <a:pt x="0" y="0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76" name="Freeform 65"/>
              <p:cNvSpPr/>
              <p:nvPr/>
            </p:nvSpPr>
            <p:spPr bwMode="auto">
              <a:xfrm>
                <a:off x="3819" y="2020"/>
                <a:ext cx="45" cy="12"/>
              </a:xfrm>
              <a:custGeom>
                <a:avLst/>
                <a:gdLst>
                  <a:gd name="T0" fmla="*/ 16 w 19"/>
                  <a:gd name="T1" fmla="*/ 0 h 5"/>
                  <a:gd name="T2" fmla="*/ 19 w 19"/>
                  <a:gd name="T3" fmla="*/ 2 h 5"/>
                  <a:gd name="T4" fmla="*/ 19 w 19"/>
                  <a:gd name="T5" fmla="*/ 4 h 5"/>
                  <a:gd name="T6" fmla="*/ 0 w 19"/>
                  <a:gd name="T7" fmla="*/ 5 h 5"/>
                  <a:gd name="T8" fmla="*/ 0 w 19"/>
                  <a:gd name="T9" fmla="*/ 5 h 5"/>
                  <a:gd name="T10" fmla="*/ 16 w 19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5">
                    <a:moveTo>
                      <a:pt x="16" y="0"/>
                    </a:moveTo>
                    <a:cubicBezTo>
                      <a:pt x="17" y="0"/>
                      <a:pt x="18" y="1"/>
                      <a:pt x="19" y="2"/>
                    </a:cubicBezTo>
                    <a:cubicBezTo>
                      <a:pt x="19" y="2"/>
                      <a:pt x="19" y="3"/>
                      <a:pt x="19" y="4"/>
                    </a:cubicBezTo>
                    <a:cubicBezTo>
                      <a:pt x="10" y="2"/>
                      <a:pt x="6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3"/>
                      <a:pt x="11" y="2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77" name="Freeform 66"/>
              <p:cNvSpPr/>
              <p:nvPr/>
            </p:nvSpPr>
            <p:spPr bwMode="auto">
              <a:xfrm>
                <a:off x="3866" y="2020"/>
                <a:ext cx="97" cy="27"/>
              </a:xfrm>
              <a:custGeom>
                <a:avLst/>
                <a:gdLst>
                  <a:gd name="T0" fmla="*/ 1 w 41"/>
                  <a:gd name="T1" fmla="*/ 0 h 11"/>
                  <a:gd name="T2" fmla="*/ 19 w 41"/>
                  <a:gd name="T3" fmla="*/ 0 h 11"/>
                  <a:gd name="T4" fmla="*/ 13 w 41"/>
                  <a:gd name="T5" fmla="*/ 4 h 11"/>
                  <a:gd name="T6" fmla="*/ 16 w 41"/>
                  <a:gd name="T7" fmla="*/ 6 h 11"/>
                  <a:gd name="T8" fmla="*/ 41 w 41"/>
                  <a:gd name="T9" fmla="*/ 6 h 11"/>
                  <a:gd name="T10" fmla="*/ 1 w 41"/>
                  <a:gd name="T11" fmla="*/ 7 h 11"/>
                  <a:gd name="T12" fmla="*/ 3 w 41"/>
                  <a:gd name="T13" fmla="*/ 7 h 11"/>
                  <a:gd name="T14" fmla="*/ 11 w 41"/>
                  <a:gd name="T15" fmla="*/ 5 h 11"/>
                  <a:gd name="T16" fmla="*/ 0 w 41"/>
                  <a:gd name="T17" fmla="*/ 2 h 11"/>
                  <a:gd name="T18" fmla="*/ 1 w 41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1">
                    <a:moveTo>
                      <a:pt x="1" y="0"/>
                    </a:moveTo>
                    <a:cubicBezTo>
                      <a:pt x="7" y="1"/>
                      <a:pt x="10" y="0"/>
                      <a:pt x="19" y="0"/>
                    </a:cubicBezTo>
                    <a:cubicBezTo>
                      <a:pt x="17" y="3"/>
                      <a:pt x="17" y="2"/>
                      <a:pt x="13" y="4"/>
                    </a:cubicBezTo>
                    <a:cubicBezTo>
                      <a:pt x="14" y="5"/>
                      <a:pt x="15" y="5"/>
                      <a:pt x="16" y="6"/>
                    </a:cubicBezTo>
                    <a:cubicBezTo>
                      <a:pt x="21" y="0"/>
                      <a:pt x="40" y="5"/>
                      <a:pt x="41" y="6"/>
                    </a:cubicBezTo>
                    <a:cubicBezTo>
                      <a:pt x="27" y="7"/>
                      <a:pt x="13" y="11"/>
                      <a:pt x="1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6" y="6"/>
                      <a:pt x="8" y="5"/>
                      <a:pt x="11" y="5"/>
                    </a:cubicBezTo>
                    <a:cubicBezTo>
                      <a:pt x="8" y="2"/>
                      <a:pt x="3" y="4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78" name="Freeform 67"/>
              <p:cNvSpPr/>
              <p:nvPr/>
            </p:nvSpPr>
            <p:spPr bwMode="auto">
              <a:xfrm>
                <a:off x="3916" y="2020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0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79" name="Freeform 68"/>
              <p:cNvSpPr/>
              <p:nvPr/>
            </p:nvSpPr>
            <p:spPr bwMode="auto">
              <a:xfrm>
                <a:off x="4117" y="2020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80" name="Freeform 69"/>
              <p:cNvSpPr/>
              <p:nvPr/>
            </p:nvSpPr>
            <p:spPr bwMode="auto">
              <a:xfrm>
                <a:off x="4120" y="2020"/>
                <a:ext cx="14" cy="15"/>
              </a:xfrm>
              <a:custGeom>
                <a:avLst/>
                <a:gdLst>
                  <a:gd name="T0" fmla="*/ 4 w 6"/>
                  <a:gd name="T1" fmla="*/ 0 h 6"/>
                  <a:gd name="T2" fmla="*/ 6 w 6"/>
                  <a:gd name="T3" fmla="*/ 6 h 6"/>
                  <a:gd name="T4" fmla="*/ 0 w 6"/>
                  <a:gd name="T5" fmla="*/ 4 h 6"/>
                  <a:gd name="T6" fmla="*/ 0 w 6"/>
                  <a:gd name="T7" fmla="*/ 3 h 6"/>
                  <a:gd name="T8" fmla="*/ 4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4" y="2"/>
                      <a:pt x="5" y="4"/>
                      <a:pt x="6" y="6"/>
                    </a:cubicBezTo>
                    <a:cubicBezTo>
                      <a:pt x="4" y="5"/>
                      <a:pt x="2" y="5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81" name="Freeform 70"/>
              <p:cNvSpPr/>
              <p:nvPr/>
            </p:nvSpPr>
            <p:spPr bwMode="auto">
              <a:xfrm>
                <a:off x="3859" y="2020"/>
                <a:ext cx="394" cy="106"/>
              </a:xfrm>
              <a:custGeom>
                <a:avLst/>
                <a:gdLst>
                  <a:gd name="T0" fmla="*/ 89 w 166"/>
                  <a:gd name="T1" fmla="*/ 5 h 44"/>
                  <a:gd name="T2" fmla="*/ 66 w 166"/>
                  <a:gd name="T3" fmla="*/ 8 h 44"/>
                  <a:gd name="T4" fmla="*/ 78 w 166"/>
                  <a:gd name="T5" fmla="*/ 13 h 44"/>
                  <a:gd name="T6" fmla="*/ 72 w 166"/>
                  <a:gd name="T7" fmla="*/ 15 h 44"/>
                  <a:gd name="T8" fmla="*/ 67 w 166"/>
                  <a:gd name="T9" fmla="*/ 21 h 44"/>
                  <a:gd name="T10" fmla="*/ 76 w 166"/>
                  <a:gd name="T11" fmla="*/ 28 h 44"/>
                  <a:gd name="T12" fmla="*/ 89 w 166"/>
                  <a:gd name="T13" fmla="*/ 31 h 44"/>
                  <a:gd name="T14" fmla="*/ 87 w 166"/>
                  <a:gd name="T15" fmla="*/ 26 h 44"/>
                  <a:gd name="T16" fmla="*/ 98 w 166"/>
                  <a:gd name="T17" fmla="*/ 24 h 44"/>
                  <a:gd name="T18" fmla="*/ 71 w 166"/>
                  <a:gd name="T19" fmla="*/ 23 h 44"/>
                  <a:gd name="T20" fmla="*/ 105 w 166"/>
                  <a:gd name="T21" fmla="*/ 27 h 44"/>
                  <a:gd name="T22" fmla="*/ 98 w 166"/>
                  <a:gd name="T23" fmla="*/ 28 h 44"/>
                  <a:gd name="T24" fmla="*/ 113 w 166"/>
                  <a:gd name="T25" fmla="*/ 25 h 44"/>
                  <a:gd name="T26" fmla="*/ 121 w 166"/>
                  <a:gd name="T27" fmla="*/ 25 h 44"/>
                  <a:gd name="T28" fmla="*/ 164 w 166"/>
                  <a:gd name="T29" fmla="*/ 29 h 44"/>
                  <a:gd name="T30" fmla="*/ 159 w 166"/>
                  <a:gd name="T31" fmla="*/ 29 h 44"/>
                  <a:gd name="T32" fmla="*/ 157 w 166"/>
                  <a:gd name="T33" fmla="*/ 33 h 44"/>
                  <a:gd name="T34" fmla="*/ 97 w 166"/>
                  <a:gd name="T35" fmla="*/ 40 h 44"/>
                  <a:gd name="T36" fmla="*/ 94 w 166"/>
                  <a:gd name="T37" fmla="*/ 43 h 44"/>
                  <a:gd name="T38" fmla="*/ 56 w 166"/>
                  <a:gd name="T39" fmla="*/ 38 h 44"/>
                  <a:gd name="T40" fmla="*/ 54 w 166"/>
                  <a:gd name="T41" fmla="*/ 39 h 44"/>
                  <a:gd name="T42" fmla="*/ 26 w 166"/>
                  <a:gd name="T43" fmla="*/ 37 h 44"/>
                  <a:gd name="T44" fmla="*/ 23 w 166"/>
                  <a:gd name="T45" fmla="*/ 35 h 44"/>
                  <a:gd name="T46" fmla="*/ 34 w 166"/>
                  <a:gd name="T47" fmla="*/ 29 h 44"/>
                  <a:gd name="T48" fmla="*/ 34 w 166"/>
                  <a:gd name="T49" fmla="*/ 26 h 44"/>
                  <a:gd name="T50" fmla="*/ 37 w 166"/>
                  <a:gd name="T51" fmla="*/ 33 h 44"/>
                  <a:gd name="T52" fmla="*/ 42 w 166"/>
                  <a:gd name="T53" fmla="*/ 27 h 44"/>
                  <a:gd name="T54" fmla="*/ 0 w 166"/>
                  <a:gd name="T55" fmla="*/ 24 h 44"/>
                  <a:gd name="T56" fmla="*/ 49 w 166"/>
                  <a:gd name="T57" fmla="*/ 12 h 44"/>
                  <a:gd name="T58" fmla="*/ 65 w 166"/>
                  <a:gd name="T59" fmla="*/ 8 h 44"/>
                  <a:gd name="T60" fmla="*/ 60 w 166"/>
                  <a:gd name="T61" fmla="*/ 5 h 44"/>
                  <a:gd name="T62" fmla="*/ 56 w 166"/>
                  <a:gd name="T63" fmla="*/ 4 h 44"/>
                  <a:gd name="T64" fmla="*/ 64 w 166"/>
                  <a:gd name="T65" fmla="*/ 2 h 44"/>
                  <a:gd name="T66" fmla="*/ 73 w 166"/>
                  <a:gd name="T67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6" h="44">
                    <a:moveTo>
                      <a:pt x="73" y="1"/>
                    </a:moveTo>
                    <a:cubicBezTo>
                      <a:pt x="81" y="0"/>
                      <a:pt x="85" y="1"/>
                      <a:pt x="89" y="5"/>
                    </a:cubicBezTo>
                    <a:cubicBezTo>
                      <a:pt x="89" y="6"/>
                      <a:pt x="89" y="6"/>
                      <a:pt x="89" y="6"/>
                    </a:cubicBezTo>
                    <a:cubicBezTo>
                      <a:pt x="81" y="7"/>
                      <a:pt x="74" y="8"/>
                      <a:pt x="66" y="8"/>
                    </a:cubicBezTo>
                    <a:cubicBezTo>
                      <a:pt x="68" y="12"/>
                      <a:pt x="66" y="11"/>
                      <a:pt x="68" y="12"/>
                    </a:cubicBezTo>
                    <a:cubicBezTo>
                      <a:pt x="71" y="13"/>
                      <a:pt x="75" y="13"/>
                      <a:pt x="78" y="13"/>
                    </a:cubicBezTo>
                    <a:cubicBezTo>
                      <a:pt x="76" y="15"/>
                      <a:pt x="75" y="17"/>
                      <a:pt x="73" y="20"/>
                    </a:cubicBezTo>
                    <a:cubicBezTo>
                      <a:pt x="73" y="16"/>
                      <a:pt x="73" y="18"/>
                      <a:pt x="72" y="15"/>
                    </a:cubicBezTo>
                    <a:cubicBezTo>
                      <a:pt x="70" y="15"/>
                      <a:pt x="68" y="16"/>
                      <a:pt x="67" y="16"/>
                    </a:cubicBezTo>
                    <a:cubicBezTo>
                      <a:pt x="67" y="18"/>
                      <a:pt x="67" y="19"/>
                      <a:pt x="67" y="21"/>
                    </a:cubicBezTo>
                    <a:cubicBezTo>
                      <a:pt x="69" y="24"/>
                      <a:pt x="71" y="27"/>
                      <a:pt x="73" y="29"/>
                    </a:cubicBezTo>
                    <a:cubicBezTo>
                      <a:pt x="75" y="27"/>
                      <a:pt x="74" y="28"/>
                      <a:pt x="76" y="28"/>
                    </a:cubicBezTo>
                    <a:cubicBezTo>
                      <a:pt x="77" y="30"/>
                      <a:pt x="75" y="28"/>
                      <a:pt x="77" y="30"/>
                    </a:cubicBezTo>
                    <a:cubicBezTo>
                      <a:pt x="82" y="29"/>
                      <a:pt x="85" y="29"/>
                      <a:pt x="89" y="31"/>
                    </a:cubicBezTo>
                    <a:cubicBezTo>
                      <a:pt x="89" y="30"/>
                      <a:pt x="90" y="29"/>
                      <a:pt x="90" y="29"/>
                    </a:cubicBezTo>
                    <a:cubicBezTo>
                      <a:pt x="89" y="28"/>
                      <a:pt x="88" y="27"/>
                      <a:pt x="87" y="26"/>
                    </a:cubicBezTo>
                    <a:cubicBezTo>
                      <a:pt x="93" y="26"/>
                      <a:pt x="93" y="26"/>
                      <a:pt x="98" y="25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89" y="24"/>
                      <a:pt x="80" y="24"/>
                      <a:pt x="71" y="25"/>
                    </a:cubicBezTo>
                    <a:cubicBezTo>
                      <a:pt x="71" y="24"/>
                      <a:pt x="71" y="23"/>
                      <a:pt x="71" y="23"/>
                    </a:cubicBezTo>
                    <a:cubicBezTo>
                      <a:pt x="81" y="22"/>
                      <a:pt x="93" y="21"/>
                      <a:pt x="99" y="20"/>
                    </a:cubicBezTo>
                    <a:cubicBezTo>
                      <a:pt x="100" y="27"/>
                      <a:pt x="100" y="26"/>
                      <a:pt x="105" y="27"/>
                    </a:cubicBezTo>
                    <a:cubicBezTo>
                      <a:pt x="105" y="27"/>
                      <a:pt x="105" y="27"/>
                      <a:pt x="105" y="28"/>
                    </a:cubicBezTo>
                    <a:cubicBezTo>
                      <a:pt x="103" y="28"/>
                      <a:pt x="100" y="28"/>
                      <a:pt x="98" y="28"/>
                    </a:cubicBezTo>
                    <a:cubicBezTo>
                      <a:pt x="98" y="28"/>
                      <a:pt x="98" y="29"/>
                      <a:pt x="98" y="29"/>
                    </a:cubicBezTo>
                    <a:cubicBezTo>
                      <a:pt x="107" y="30"/>
                      <a:pt x="110" y="28"/>
                      <a:pt x="113" y="25"/>
                    </a:cubicBezTo>
                    <a:cubicBezTo>
                      <a:pt x="116" y="27"/>
                      <a:pt x="116" y="29"/>
                      <a:pt x="121" y="28"/>
                    </a:cubicBezTo>
                    <a:cubicBezTo>
                      <a:pt x="118" y="26"/>
                      <a:pt x="119" y="27"/>
                      <a:pt x="121" y="25"/>
                    </a:cubicBezTo>
                    <a:cubicBezTo>
                      <a:pt x="128" y="35"/>
                      <a:pt x="155" y="22"/>
                      <a:pt x="166" y="28"/>
                    </a:cubicBezTo>
                    <a:cubicBezTo>
                      <a:pt x="166" y="30"/>
                      <a:pt x="166" y="28"/>
                      <a:pt x="164" y="29"/>
                    </a:cubicBezTo>
                    <a:cubicBezTo>
                      <a:pt x="164" y="30"/>
                      <a:pt x="164" y="31"/>
                      <a:pt x="164" y="32"/>
                    </a:cubicBezTo>
                    <a:cubicBezTo>
                      <a:pt x="160" y="30"/>
                      <a:pt x="163" y="30"/>
                      <a:pt x="159" y="29"/>
                    </a:cubicBezTo>
                    <a:cubicBezTo>
                      <a:pt x="156" y="32"/>
                      <a:pt x="159" y="30"/>
                      <a:pt x="155" y="30"/>
                    </a:cubicBezTo>
                    <a:cubicBezTo>
                      <a:pt x="156" y="31"/>
                      <a:pt x="156" y="32"/>
                      <a:pt x="157" y="33"/>
                    </a:cubicBezTo>
                    <a:cubicBezTo>
                      <a:pt x="149" y="32"/>
                      <a:pt x="115" y="31"/>
                      <a:pt x="98" y="37"/>
                    </a:cubicBezTo>
                    <a:cubicBezTo>
                      <a:pt x="97" y="38"/>
                      <a:pt x="97" y="39"/>
                      <a:pt x="97" y="40"/>
                    </a:cubicBezTo>
                    <a:cubicBezTo>
                      <a:pt x="99" y="42"/>
                      <a:pt x="97" y="40"/>
                      <a:pt x="98" y="43"/>
                    </a:cubicBezTo>
                    <a:cubicBezTo>
                      <a:pt x="97" y="43"/>
                      <a:pt x="95" y="43"/>
                      <a:pt x="94" y="43"/>
                    </a:cubicBezTo>
                    <a:cubicBezTo>
                      <a:pt x="94" y="40"/>
                      <a:pt x="95" y="40"/>
                      <a:pt x="93" y="37"/>
                    </a:cubicBezTo>
                    <a:cubicBezTo>
                      <a:pt x="81" y="41"/>
                      <a:pt x="65" y="41"/>
                      <a:pt x="56" y="38"/>
                    </a:cubicBezTo>
                    <a:cubicBezTo>
                      <a:pt x="57" y="40"/>
                      <a:pt x="57" y="42"/>
                      <a:pt x="57" y="44"/>
                    </a:cubicBezTo>
                    <a:cubicBezTo>
                      <a:pt x="55" y="42"/>
                      <a:pt x="55" y="41"/>
                      <a:pt x="54" y="39"/>
                    </a:cubicBezTo>
                    <a:cubicBezTo>
                      <a:pt x="47" y="41"/>
                      <a:pt x="31" y="41"/>
                      <a:pt x="26" y="39"/>
                    </a:cubicBezTo>
                    <a:cubicBezTo>
                      <a:pt x="26" y="38"/>
                      <a:pt x="26" y="38"/>
                      <a:pt x="26" y="37"/>
                    </a:cubicBezTo>
                    <a:cubicBezTo>
                      <a:pt x="30" y="37"/>
                      <a:pt x="33" y="37"/>
                      <a:pt x="36" y="37"/>
                    </a:cubicBezTo>
                    <a:cubicBezTo>
                      <a:pt x="33" y="35"/>
                      <a:pt x="27" y="36"/>
                      <a:pt x="23" y="35"/>
                    </a:cubicBezTo>
                    <a:cubicBezTo>
                      <a:pt x="23" y="34"/>
                      <a:pt x="23" y="33"/>
                      <a:pt x="23" y="31"/>
                    </a:cubicBezTo>
                    <a:cubicBezTo>
                      <a:pt x="26" y="31"/>
                      <a:pt x="30" y="30"/>
                      <a:pt x="34" y="29"/>
                    </a:cubicBezTo>
                    <a:cubicBezTo>
                      <a:pt x="29" y="29"/>
                      <a:pt x="30" y="30"/>
                      <a:pt x="28" y="26"/>
                    </a:cubicBezTo>
                    <a:cubicBezTo>
                      <a:pt x="30" y="26"/>
                      <a:pt x="32" y="26"/>
                      <a:pt x="34" y="26"/>
                    </a:cubicBezTo>
                    <a:cubicBezTo>
                      <a:pt x="36" y="28"/>
                      <a:pt x="35" y="27"/>
                      <a:pt x="38" y="28"/>
                    </a:cubicBezTo>
                    <a:cubicBezTo>
                      <a:pt x="37" y="30"/>
                      <a:pt x="36" y="30"/>
                      <a:pt x="37" y="33"/>
                    </a:cubicBezTo>
                    <a:cubicBezTo>
                      <a:pt x="37" y="33"/>
                      <a:pt x="38" y="33"/>
                      <a:pt x="38" y="33"/>
                    </a:cubicBezTo>
                    <a:cubicBezTo>
                      <a:pt x="39" y="28"/>
                      <a:pt x="38" y="28"/>
                      <a:pt x="42" y="27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27" y="25"/>
                      <a:pt x="17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12" y="23"/>
                      <a:pt x="38" y="17"/>
                      <a:pt x="49" y="12"/>
                    </a:cubicBezTo>
                    <a:cubicBezTo>
                      <a:pt x="48" y="14"/>
                      <a:pt x="48" y="16"/>
                      <a:pt x="48" y="18"/>
                    </a:cubicBezTo>
                    <a:cubicBezTo>
                      <a:pt x="53" y="14"/>
                      <a:pt x="60" y="15"/>
                      <a:pt x="65" y="8"/>
                    </a:cubicBezTo>
                    <a:cubicBezTo>
                      <a:pt x="59" y="9"/>
                      <a:pt x="56" y="9"/>
                      <a:pt x="54" y="7"/>
                    </a:cubicBezTo>
                    <a:cubicBezTo>
                      <a:pt x="56" y="7"/>
                      <a:pt x="58" y="6"/>
                      <a:pt x="60" y="5"/>
                    </a:cubicBezTo>
                    <a:cubicBezTo>
                      <a:pt x="59" y="5"/>
                      <a:pt x="59" y="5"/>
                      <a:pt x="58" y="5"/>
                    </a:cubicBezTo>
                    <a:cubicBezTo>
                      <a:pt x="57" y="4"/>
                      <a:pt x="58" y="5"/>
                      <a:pt x="56" y="4"/>
                    </a:cubicBezTo>
                    <a:cubicBezTo>
                      <a:pt x="57" y="3"/>
                      <a:pt x="58" y="2"/>
                      <a:pt x="59" y="2"/>
                    </a:cubicBezTo>
                    <a:cubicBezTo>
                      <a:pt x="64" y="3"/>
                      <a:pt x="59" y="2"/>
                      <a:pt x="64" y="2"/>
                    </a:cubicBezTo>
                    <a:cubicBezTo>
                      <a:pt x="63" y="3"/>
                      <a:pt x="63" y="5"/>
                      <a:pt x="62" y="6"/>
                    </a:cubicBezTo>
                    <a:cubicBezTo>
                      <a:pt x="67" y="4"/>
                      <a:pt x="70" y="3"/>
                      <a:pt x="7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82" name="Freeform 71"/>
              <p:cNvSpPr/>
              <p:nvPr/>
            </p:nvSpPr>
            <p:spPr bwMode="auto">
              <a:xfrm>
                <a:off x="3963" y="2025"/>
                <a:ext cx="29" cy="20"/>
              </a:xfrm>
              <a:custGeom>
                <a:avLst/>
                <a:gdLst>
                  <a:gd name="T0" fmla="*/ 9 w 12"/>
                  <a:gd name="T1" fmla="*/ 0 h 8"/>
                  <a:gd name="T2" fmla="*/ 12 w 12"/>
                  <a:gd name="T3" fmla="*/ 0 h 8"/>
                  <a:gd name="T4" fmla="*/ 12 w 12"/>
                  <a:gd name="T5" fmla="*/ 3 h 8"/>
                  <a:gd name="T6" fmla="*/ 6 w 12"/>
                  <a:gd name="T7" fmla="*/ 6 h 8"/>
                  <a:gd name="T8" fmla="*/ 6 w 12"/>
                  <a:gd name="T9" fmla="*/ 3 h 8"/>
                  <a:gd name="T10" fmla="*/ 0 w 12"/>
                  <a:gd name="T11" fmla="*/ 5 h 8"/>
                  <a:gd name="T12" fmla="*/ 3 w 12"/>
                  <a:gd name="T13" fmla="*/ 5 h 8"/>
                  <a:gd name="T14" fmla="*/ 9 w 12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8">
                    <a:moveTo>
                      <a:pt x="9" y="0"/>
                    </a:moveTo>
                    <a:cubicBezTo>
                      <a:pt x="10" y="0"/>
                      <a:pt x="11" y="0"/>
                      <a:pt x="12" y="0"/>
                    </a:cubicBezTo>
                    <a:cubicBezTo>
                      <a:pt x="12" y="1"/>
                      <a:pt x="12" y="2"/>
                      <a:pt x="12" y="3"/>
                    </a:cubicBezTo>
                    <a:cubicBezTo>
                      <a:pt x="10" y="4"/>
                      <a:pt x="8" y="5"/>
                      <a:pt x="6" y="6"/>
                    </a:cubicBezTo>
                    <a:cubicBezTo>
                      <a:pt x="6" y="5"/>
                      <a:pt x="6" y="4"/>
                      <a:pt x="6" y="3"/>
                    </a:cubicBezTo>
                    <a:cubicBezTo>
                      <a:pt x="3" y="6"/>
                      <a:pt x="4" y="8"/>
                      <a:pt x="0" y="5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5" y="1"/>
                      <a:pt x="5" y="2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83" name="Freeform 72"/>
              <p:cNvSpPr/>
              <p:nvPr/>
            </p:nvSpPr>
            <p:spPr bwMode="auto">
              <a:xfrm>
                <a:off x="3631" y="2028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84" name="Freeform 73"/>
              <p:cNvSpPr/>
              <p:nvPr/>
            </p:nvSpPr>
            <p:spPr bwMode="auto">
              <a:xfrm>
                <a:off x="3707" y="2028"/>
                <a:ext cx="5" cy="4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85" name="Freeform 74"/>
              <p:cNvSpPr/>
              <p:nvPr/>
            </p:nvSpPr>
            <p:spPr bwMode="auto">
              <a:xfrm>
                <a:off x="3795" y="2028"/>
                <a:ext cx="14" cy="12"/>
              </a:xfrm>
              <a:custGeom>
                <a:avLst/>
                <a:gdLst>
                  <a:gd name="T0" fmla="*/ 5 w 6"/>
                  <a:gd name="T1" fmla="*/ 0 h 5"/>
                  <a:gd name="T2" fmla="*/ 0 w 6"/>
                  <a:gd name="T3" fmla="*/ 2 h 5"/>
                  <a:gd name="T4" fmla="*/ 5 w 6"/>
                  <a:gd name="T5" fmla="*/ 3 h 5"/>
                  <a:gd name="T6" fmla="*/ 5 w 6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5" y="0"/>
                    </a:moveTo>
                    <a:cubicBezTo>
                      <a:pt x="4" y="0"/>
                      <a:pt x="2" y="1"/>
                      <a:pt x="0" y="2"/>
                    </a:cubicBezTo>
                    <a:cubicBezTo>
                      <a:pt x="4" y="2"/>
                      <a:pt x="6" y="5"/>
                      <a:pt x="5" y="3"/>
                    </a:cubicBezTo>
                    <a:cubicBezTo>
                      <a:pt x="5" y="2"/>
                      <a:pt x="5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86" name="Freeform 75"/>
              <p:cNvSpPr/>
              <p:nvPr/>
            </p:nvSpPr>
            <p:spPr bwMode="auto">
              <a:xfrm>
                <a:off x="4032" y="2028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87" name="Freeform 76"/>
              <p:cNvSpPr/>
              <p:nvPr/>
            </p:nvSpPr>
            <p:spPr bwMode="auto">
              <a:xfrm>
                <a:off x="4094" y="2025"/>
                <a:ext cx="12" cy="12"/>
              </a:xfrm>
              <a:custGeom>
                <a:avLst/>
                <a:gdLst>
                  <a:gd name="T0" fmla="*/ 1 w 5"/>
                  <a:gd name="T1" fmla="*/ 1 h 5"/>
                  <a:gd name="T2" fmla="*/ 3 w 5"/>
                  <a:gd name="T3" fmla="*/ 3 h 5"/>
                  <a:gd name="T4" fmla="*/ 3 w 5"/>
                  <a:gd name="T5" fmla="*/ 3 h 5"/>
                  <a:gd name="T6" fmla="*/ 0 w 5"/>
                  <a:gd name="T7" fmla="*/ 5 h 5"/>
                  <a:gd name="T8" fmla="*/ 0 w 5"/>
                  <a:gd name="T9" fmla="*/ 4 h 5"/>
                  <a:gd name="T10" fmla="*/ 1 w 5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1"/>
                    </a:moveTo>
                    <a:cubicBezTo>
                      <a:pt x="4" y="1"/>
                      <a:pt x="5" y="0"/>
                      <a:pt x="3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2" y="5"/>
                      <a:pt x="3" y="4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1" y="3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88" name="Freeform 77"/>
              <p:cNvSpPr/>
              <p:nvPr/>
            </p:nvSpPr>
            <p:spPr bwMode="auto">
              <a:xfrm>
                <a:off x="4227" y="2028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89" name="Freeform 78"/>
              <p:cNvSpPr/>
              <p:nvPr/>
            </p:nvSpPr>
            <p:spPr bwMode="auto">
              <a:xfrm>
                <a:off x="4359" y="2028"/>
                <a:ext cx="48" cy="14"/>
              </a:xfrm>
              <a:custGeom>
                <a:avLst/>
                <a:gdLst>
                  <a:gd name="T0" fmla="*/ 8 w 20"/>
                  <a:gd name="T1" fmla="*/ 0 h 6"/>
                  <a:gd name="T2" fmla="*/ 20 w 20"/>
                  <a:gd name="T3" fmla="*/ 2 h 6"/>
                  <a:gd name="T4" fmla="*/ 20 w 20"/>
                  <a:gd name="T5" fmla="*/ 3 h 6"/>
                  <a:gd name="T6" fmla="*/ 19 w 20"/>
                  <a:gd name="T7" fmla="*/ 4 h 6"/>
                  <a:gd name="T8" fmla="*/ 11 w 20"/>
                  <a:gd name="T9" fmla="*/ 4 h 6"/>
                  <a:gd name="T10" fmla="*/ 12 w 20"/>
                  <a:gd name="T11" fmla="*/ 2 h 6"/>
                  <a:gd name="T12" fmla="*/ 0 w 20"/>
                  <a:gd name="T13" fmla="*/ 3 h 6"/>
                  <a:gd name="T14" fmla="*/ 2 w 20"/>
                  <a:gd name="T15" fmla="*/ 3 h 6"/>
                  <a:gd name="T16" fmla="*/ 8 w 20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">
                    <a:moveTo>
                      <a:pt x="8" y="0"/>
                    </a:moveTo>
                    <a:cubicBezTo>
                      <a:pt x="12" y="1"/>
                      <a:pt x="16" y="2"/>
                      <a:pt x="20" y="2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4"/>
                      <a:pt x="19" y="4"/>
                      <a:pt x="19" y="4"/>
                    </a:cubicBezTo>
                    <a:cubicBezTo>
                      <a:pt x="16" y="4"/>
                      <a:pt x="14" y="4"/>
                      <a:pt x="11" y="4"/>
                    </a:cubicBezTo>
                    <a:cubicBezTo>
                      <a:pt x="12" y="3"/>
                      <a:pt x="12" y="2"/>
                      <a:pt x="12" y="2"/>
                    </a:cubicBezTo>
                    <a:cubicBezTo>
                      <a:pt x="9" y="3"/>
                      <a:pt x="5" y="6"/>
                      <a:pt x="0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5" y="2"/>
                      <a:pt x="6" y="3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90" name="Freeform 79"/>
              <p:cNvSpPr/>
              <p:nvPr/>
            </p:nvSpPr>
            <p:spPr bwMode="auto">
              <a:xfrm>
                <a:off x="3733" y="2030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91" name="Freeform 80"/>
              <p:cNvSpPr/>
              <p:nvPr/>
            </p:nvSpPr>
            <p:spPr bwMode="auto">
              <a:xfrm>
                <a:off x="4075" y="2030"/>
                <a:ext cx="16" cy="7"/>
              </a:xfrm>
              <a:custGeom>
                <a:avLst/>
                <a:gdLst>
                  <a:gd name="T0" fmla="*/ 3 w 7"/>
                  <a:gd name="T1" fmla="*/ 0 h 3"/>
                  <a:gd name="T2" fmla="*/ 7 w 7"/>
                  <a:gd name="T3" fmla="*/ 3 h 3"/>
                  <a:gd name="T4" fmla="*/ 0 w 7"/>
                  <a:gd name="T5" fmla="*/ 3 h 3"/>
                  <a:gd name="T6" fmla="*/ 1 w 7"/>
                  <a:gd name="T7" fmla="*/ 1 h 3"/>
                  <a:gd name="T8" fmla="*/ 3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cubicBezTo>
                      <a:pt x="4" y="1"/>
                      <a:pt x="5" y="2"/>
                      <a:pt x="7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92" name="Freeform 81"/>
              <p:cNvSpPr/>
              <p:nvPr/>
            </p:nvSpPr>
            <p:spPr bwMode="auto">
              <a:xfrm>
                <a:off x="4205" y="2030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6 w 6"/>
                  <a:gd name="T3" fmla="*/ 1 h 2"/>
                  <a:gd name="T4" fmla="*/ 6 w 6"/>
                  <a:gd name="T5" fmla="*/ 1 h 2"/>
                  <a:gd name="T6" fmla="*/ 2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4" y="0"/>
                      <a:pt x="5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1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93" name="Freeform 82"/>
              <p:cNvSpPr/>
              <p:nvPr/>
            </p:nvSpPr>
            <p:spPr bwMode="auto">
              <a:xfrm>
                <a:off x="4416" y="203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94" name="Freeform 83"/>
              <p:cNvSpPr/>
              <p:nvPr/>
            </p:nvSpPr>
            <p:spPr bwMode="auto">
              <a:xfrm>
                <a:off x="4053" y="2032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0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95" name="Freeform 84"/>
              <p:cNvSpPr/>
              <p:nvPr/>
            </p:nvSpPr>
            <p:spPr bwMode="auto">
              <a:xfrm>
                <a:off x="4110" y="203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1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2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96" name="Freeform 85"/>
              <p:cNvSpPr/>
              <p:nvPr/>
            </p:nvSpPr>
            <p:spPr bwMode="auto">
              <a:xfrm>
                <a:off x="4312" y="203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97" name="Freeform 86"/>
              <p:cNvSpPr/>
              <p:nvPr/>
            </p:nvSpPr>
            <p:spPr bwMode="auto">
              <a:xfrm>
                <a:off x="4459" y="2032"/>
                <a:ext cx="16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3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98" name="Freeform 87"/>
              <p:cNvSpPr/>
              <p:nvPr/>
            </p:nvSpPr>
            <p:spPr bwMode="auto">
              <a:xfrm>
                <a:off x="4487" y="2032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0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99" name="Freeform 88"/>
              <p:cNvSpPr/>
              <p:nvPr/>
            </p:nvSpPr>
            <p:spPr bwMode="auto">
              <a:xfrm>
                <a:off x="4274" y="2032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00" name="Freeform 89"/>
              <p:cNvSpPr/>
              <p:nvPr/>
            </p:nvSpPr>
            <p:spPr bwMode="auto">
              <a:xfrm>
                <a:off x="2925" y="203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01" name="Freeform 90"/>
              <p:cNvSpPr/>
              <p:nvPr/>
            </p:nvSpPr>
            <p:spPr bwMode="auto">
              <a:xfrm>
                <a:off x="3676" y="2035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2"/>
                      <a:pt x="1" y="2"/>
                      <a:pt x="5" y="2"/>
                    </a:cubicBezTo>
                    <a:cubicBezTo>
                      <a:pt x="3" y="1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02" name="Freeform 91"/>
              <p:cNvSpPr/>
              <p:nvPr/>
            </p:nvSpPr>
            <p:spPr bwMode="auto">
              <a:xfrm>
                <a:off x="3695" y="2035"/>
                <a:ext cx="8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3"/>
                      <a:pt x="1" y="2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03" name="Freeform 92"/>
              <p:cNvSpPr/>
              <p:nvPr/>
            </p:nvSpPr>
            <p:spPr bwMode="auto">
              <a:xfrm>
                <a:off x="3726" y="2035"/>
                <a:ext cx="7" cy="10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4 h 4"/>
                  <a:gd name="T4" fmla="*/ 2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1" y="2"/>
                      <a:pt x="1" y="3"/>
                      <a:pt x="0" y="4"/>
                    </a:cubicBezTo>
                    <a:cubicBezTo>
                      <a:pt x="2" y="2"/>
                      <a:pt x="3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04" name="Freeform 93"/>
              <p:cNvSpPr/>
              <p:nvPr/>
            </p:nvSpPr>
            <p:spPr bwMode="auto">
              <a:xfrm>
                <a:off x="3845" y="2035"/>
                <a:ext cx="19" cy="12"/>
              </a:xfrm>
              <a:custGeom>
                <a:avLst/>
                <a:gdLst>
                  <a:gd name="T0" fmla="*/ 5 w 8"/>
                  <a:gd name="T1" fmla="*/ 0 h 5"/>
                  <a:gd name="T2" fmla="*/ 8 w 8"/>
                  <a:gd name="T3" fmla="*/ 4 h 5"/>
                  <a:gd name="T4" fmla="*/ 2 w 8"/>
                  <a:gd name="T5" fmla="*/ 4 h 5"/>
                  <a:gd name="T6" fmla="*/ 0 w 8"/>
                  <a:gd name="T7" fmla="*/ 2 h 5"/>
                  <a:gd name="T8" fmla="*/ 0 w 8"/>
                  <a:gd name="T9" fmla="*/ 1 h 5"/>
                  <a:gd name="T10" fmla="*/ 5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5" y="0"/>
                    </a:moveTo>
                    <a:cubicBezTo>
                      <a:pt x="8" y="2"/>
                      <a:pt x="7" y="1"/>
                      <a:pt x="8" y="4"/>
                    </a:cubicBezTo>
                    <a:cubicBezTo>
                      <a:pt x="4" y="4"/>
                      <a:pt x="2" y="5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3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05" name="Freeform 94"/>
              <p:cNvSpPr/>
              <p:nvPr/>
            </p:nvSpPr>
            <p:spPr bwMode="auto">
              <a:xfrm>
                <a:off x="4224" y="203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4" y="1"/>
                      <a:pt x="2" y="0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06" name="Freeform 95"/>
              <p:cNvSpPr/>
              <p:nvPr/>
            </p:nvSpPr>
            <p:spPr bwMode="auto">
              <a:xfrm>
                <a:off x="4336" y="2035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4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07" name="Freeform 96"/>
              <p:cNvSpPr/>
              <p:nvPr/>
            </p:nvSpPr>
            <p:spPr bwMode="auto">
              <a:xfrm>
                <a:off x="3703" y="2037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08" name="Freeform 97"/>
              <p:cNvSpPr/>
              <p:nvPr/>
            </p:nvSpPr>
            <p:spPr bwMode="auto">
              <a:xfrm>
                <a:off x="3823" y="2037"/>
                <a:ext cx="15" cy="8"/>
              </a:xfrm>
              <a:custGeom>
                <a:avLst/>
                <a:gdLst>
                  <a:gd name="T0" fmla="*/ 3 w 6"/>
                  <a:gd name="T1" fmla="*/ 0 h 3"/>
                  <a:gd name="T2" fmla="*/ 6 w 6"/>
                  <a:gd name="T3" fmla="*/ 0 h 3"/>
                  <a:gd name="T4" fmla="*/ 4 w 6"/>
                  <a:gd name="T5" fmla="*/ 1 h 3"/>
                  <a:gd name="T6" fmla="*/ 4 w 6"/>
                  <a:gd name="T7" fmla="*/ 3 h 3"/>
                  <a:gd name="T8" fmla="*/ 0 w 6"/>
                  <a:gd name="T9" fmla="*/ 1 h 3"/>
                  <a:gd name="T10" fmla="*/ 3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cubicBezTo>
                      <a:pt x="4" y="0"/>
                      <a:pt x="5" y="0"/>
                      <a:pt x="6" y="0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3" y="3"/>
                      <a:pt x="1" y="2"/>
                      <a:pt x="0" y="1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09" name="Freeform 98"/>
              <p:cNvSpPr/>
              <p:nvPr/>
            </p:nvSpPr>
            <p:spPr bwMode="auto">
              <a:xfrm>
                <a:off x="3954" y="2037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10" name="Freeform 99"/>
              <p:cNvSpPr/>
              <p:nvPr/>
            </p:nvSpPr>
            <p:spPr bwMode="auto">
              <a:xfrm>
                <a:off x="3816" y="2042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0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2" y="1"/>
                      <a:pt x="2" y="2"/>
                      <a:pt x="2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11" name="Freeform 100"/>
              <p:cNvSpPr/>
              <p:nvPr/>
            </p:nvSpPr>
            <p:spPr bwMode="auto">
              <a:xfrm>
                <a:off x="4087" y="2042"/>
                <a:ext cx="19" cy="10"/>
              </a:xfrm>
              <a:custGeom>
                <a:avLst/>
                <a:gdLst>
                  <a:gd name="T0" fmla="*/ 6 w 8"/>
                  <a:gd name="T1" fmla="*/ 0 h 4"/>
                  <a:gd name="T2" fmla="*/ 8 w 8"/>
                  <a:gd name="T3" fmla="*/ 2 h 4"/>
                  <a:gd name="T4" fmla="*/ 3 w 8"/>
                  <a:gd name="T5" fmla="*/ 4 h 4"/>
                  <a:gd name="T6" fmla="*/ 0 w 8"/>
                  <a:gd name="T7" fmla="*/ 2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7" y="1"/>
                      <a:pt x="8" y="2"/>
                      <a:pt x="8" y="2"/>
                    </a:cubicBezTo>
                    <a:cubicBezTo>
                      <a:pt x="7" y="3"/>
                      <a:pt x="5" y="4"/>
                      <a:pt x="3" y="4"/>
                    </a:cubicBezTo>
                    <a:cubicBezTo>
                      <a:pt x="2" y="4"/>
                      <a:pt x="1" y="3"/>
                      <a:pt x="0" y="2"/>
                    </a:cubicBezTo>
                    <a:cubicBezTo>
                      <a:pt x="2" y="2"/>
                      <a:pt x="4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12" name="Freeform 101"/>
              <p:cNvSpPr/>
              <p:nvPr/>
            </p:nvSpPr>
            <p:spPr bwMode="auto">
              <a:xfrm>
                <a:off x="4108" y="2042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2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13" name="Freeform 102"/>
              <p:cNvSpPr/>
              <p:nvPr/>
            </p:nvSpPr>
            <p:spPr bwMode="auto">
              <a:xfrm>
                <a:off x="4357" y="2042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14" name="Freeform 103"/>
              <p:cNvSpPr/>
              <p:nvPr/>
            </p:nvSpPr>
            <p:spPr bwMode="auto">
              <a:xfrm>
                <a:off x="4027" y="2045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15" name="Freeform 104"/>
              <p:cNvSpPr/>
              <p:nvPr/>
            </p:nvSpPr>
            <p:spPr bwMode="auto">
              <a:xfrm>
                <a:off x="4117" y="2045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16" name="Freeform 105"/>
              <p:cNvSpPr/>
              <p:nvPr/>
            </p:nvSpPr>
            <p:spPr bwMode="auto">
              <a:xfrm>
                <a:off x="4340" y="2045"/>
                <a:ext cx="138" cy="28"/>
              </a:xfrm>
              <a:custGeom>
                <a:avLst/>
                <a:gdLst>
                  <a:gd name="T0" fmla="*/ 13 w 58"/>
                  <a:gd name="T1" fmla="*/ 0 h 12"/>
                  <a:gd name="T2" fmla="*/ 58 w 58"/>
                  <a:gd name="T3" fmla="*/ 0 h 12"/>
                  <a:gd name="T4" fmla="*/ 55 w 58"/>
                  <a:gd name="T5" fmla="*/ 4 h 12"/>
                  <a:gd name="T6" fmla="*/ 18 w 58"/>
                  <a:gd name="T7" fmla="*/ 4 h 12"/>
                  <a:gd name="T8" fmla="*/ 16 w 58"/>
                  <a:gd name="T9" fmla="*/ 8 h 12"/>
                  <a:gd name="T10" fmla="*/ 25 w 58"/>
                  <a:gd name="T11" fmla="*/ 8 h 12"/>
                  <a:gd name="T12" fmla="*/ 21 w 58"/>
                  <a:gd name="T13" fmla="*/ 10 h 12"/>
                  <a:gd name="T14" fmla="*/ 2 w 58"/>
                  <a:gd name="T15" fmla="*/ 7 h 12"/>
                  <a:gd name="T16" fmla="*/ 0 w 58"/>
                  <a:gd name="T17" fmla="*/ 5 h 12"/>
                  <a:gd name="T18" fmla="*/ 0 w 58"/>
                  <a:gd name="T19" fmla="*/ 4 h 12"/>
                  <a:gd name="T20" fmla="*/ 13 w 58"/>
                  <a:gd name="T21" fmla="*/ 8 h 12"/>
                  <a:gd name="T22" fmla="*/ 12 w 58"/>
                  <a:gd name="T23" fmla="*/ 6 h 12"/>
                  <a:gd name="T24" fmla="*/ 13 w 58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12">
                    <a:moveTo>
                      <a:pt x="13" y="0"/>
                    </a:moveTo>
                    <a:cubicBezTo>
                      <a:pt x="28" y="0"/>
                      <a:pt x="43" y="0"/>
                      <a:pt x="58" y="0"/>
                    </a:cubicBezTo>
                    <a:cubicBezTo>
                      <a:pt x="57" y="2"/>
                      <a:pt x="56" y="3"/>
                      <a:pt x="55" y="4"/>
                    </a:cubicBezTo>
                    <a:cubicBezTo>
                      <a:pt x="43" y="1"/>
                      <a:pt x="27" y="2"/>
                      <a:pt x="18" y="4"/>
                    </a:cubicBezTo>
                    <a:cubicBezTo>
                      <a:pt x="18" y="5"/>
                      <a:pt x="17" y="7"/>
                      <a:pt x="16" y="8"/>
                    </a:cubicBezTo>
                    <a:cubicBezTo>
                      <a:pt x="22" y="7"/>
                      <a:pt x="21" y="7"/>
                      <a:pt x="25" y="8"/>
                    </a:cubicBezTo>
                    <a:cubicBezTo>
                      <a:pt x="23" y="11"/>
                      <a:pt x="24" y="11"/>
                      <a:pt x="21" y="10"/>
                    </a:cubicBezTo>
                    <a:cubicBezTo>
                      <a:pt x="15" y="12"/>
                      <a:pt x="7" y="10"/>
                      <a:pt x="2" y="7"/>
                    </a:cubicBezTo>
                    <a:cubicBezTo>
                      <a:pt x="1" y="5"/>
                      <a:pt x="2" y="6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4" y="5"/>
                      <a:pt x="8" y="7"/>
                      <a:pt x="13" y="8"/>
                    </a:cubicBezTo>
                    <a:cubicBezTo>
                      <a:pt x="12" y="7"/>
                      <a:pt x="12" y="7"/>
                      <a:pt x="12" y="6"/>
                    </a:cubicBezTo>
                    <a:cubicBezTo>
                      <a:pt x="12" y="2"/>
                      <a:pt x="10" y="5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17" name="Freeform 106"/>
              <p:cNvSpPr/>
              <p:nvPr/>
            </p:nvSpPr>
            <p:spPr bwMode="auto">
              <a:xfrm>
                <a:off x="4490" y="2045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18" name="Freeform 107"/>
              <p:cNvSpPr/>
              <p:nvPr/>
            </p:nvSpPr>
            <p:spPr bwMode="auto">
              <a:xfrm>
                <a:off x="3724" y="2047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3" y="2"/>
                      <a:pt x="1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19" name="Freeform 108"/>
              <p:cNvSpPr/>
              <p:nvPr/>
            </p:nvSpPr>
            <p:spPr bwMode="auto">
              <a:xfrm>
                <a:off x="3750" y="2047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6 w 6"/>
                  <a:gd name="T5" fmla="*/ 1 h 3"/>
                  <a:gd name="T6" fmla="*/ 6 w 6"/>
                  <a:gd name="T7" fmla="*/ 0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3"/>
                      <a:pt x="1" y="2"/>
                      <a:pt x="4" y="3"/>
                    </a:cubicBezTo>
                    <a:cubicBezTo>
                      <a:pt x="6" y="1"/>
                      <a:pt x="4" y="3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20" name="Freeform 109"/>
              <p:cNvSpPr/>
              <p:nvPr/>
            </p:nvSpPr>
            <p:spPr bwMode="auto">
              <a:xfrm>
                <a:off x="3771" y="2047"/>
                <a:ext cx="7" cy="10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4 h 4"/>
                  <a:gd name="T4" fmla="*/ 1 w 3"/>
                  <a:gd name="T5" fmla="*/ 4 h 4"/>
                  <a:gd name="T6" fmla="*/ 3 w 3"/>
                  <a:gd name="T7" fmla="*/ 2 h 4"/>
                  <a:gd name="T8" fmla="*/ 2 w 3"/>
                  <a:gd name="T9" fmla="*/ 0 h 4"/>
                  <a:gd name="T10" fmla="*/ 1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21" name="Freeform 110"/>
              <p:cNvSpPr/>
              <p:nvPr/>
            </p:nvSpPr>
            <p:spPr bwMode="auto">
              <a:xfrm>
                <a:off x="4480" y="2047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22" name="Freeform 111"/>
              <p:cNvSpPr/>
              <p:nvPr/>
            </p:nvSpPr>
            <p:spPr bwMode="auto">
              <a:xfrm>
                <a:off x="3731" y="2049"/>
                <a:ext cx="9" cy="1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4 h 4"/>
                  <a:gd name="T4" fmla="*/ 4 w 4"/>
                  <a:gd name="T5" fmla="*/ 0 h 4"/>
                  <a:gd name="T6" fmla="*/ 2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2" y="3"/>
                      <a:pt x="2" y="2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23" name="Freeform 112"/>
              <p:cNvSpPr/>
              <p:nvPr/>
            </p:nvSpPr>
            <p:spPr bwMode="auto">
              <a:xfrm>
                <a:off x="3885" y="2049"/>
                <a:ext cx="24" cy="15"/>
              </a:xfrm>
              <a:custGeom>
                <a:avLst/>
                <a:gdLst>
                  <a:gd name="T0" fmla="*/ 8 w 10"/>
                  <a:gd name="T1" fmla="*/ 0 h 6"/>
                  <a:gd name="T2" fmla="*/ 10 w 10"/>
                  <a:gd name="T3" fmla="*/ 4 h 6"/>
                  <a:gd name="T4" fmla="*/ 0 w 10"/>
                  <a:gd name="T5" fmla="*/ 6 h 6"/>
                  <a:gd name="T6" fmla="*/ 1 w 10"/>
                  <a:gd name="T7" fmla="*/ 2 h 6"/>
                  <a:gd name="T8" fmla="*/ 8 w 1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8" y="0"/>
                    </a:moveTo>
                    <a:cubicBezTo>
                      <a:pt x="8" y="1"/>
                      <a:pt x="9" y="3"/>
                      <a:pt x="10" y="4"/>
                    </a:cubicBezTo>
                    <a:cubicBezTo>
                      <a:pt x="7" y="5"/>
                      <a:pt x="3" y="5"/>
                      <a:pt x="0" y="6"/>
                    </a:cubicBezTo>
                    <a:cubicBezTo>
                      <a:pt x="0" y="5"/>
                      <a:pt x="1" y="3"/>
                      <a:pt x="1" y="2"/>
                    </a:cubicBezTo>
                    <a:cubicBezTo>
                      <a:pt x="7" y="2"/>
                      <a:pt x="5" y="4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24" name="Freeform 113"/>
              <p:cNvSpPr/>
              <p:nvPr/>
            </p:nvSpPr>
            <p:spPr bwMode="auto">
              <a:xfrm>
                <a:off x="4056" y="204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25" name="Freeform 114"/>
              <p:cNvSpPr/>
              <p:nvPr/>
            </p:nvSpPr>
            <p:spPr bwMode="auto">
              <a:xfrm>
                <a:off x="4203" y="2049"/>
                <a:ext cx="66" cy="24"/>
              </a:xfrm>
              <a:custGeom>
                <a:avLst/>
                <a:gdLst>
                  <a:gd name="T0" fmla="*/ 8 w 28"/>
                  <a:gd name="T1" fmla="*/ 6 h 10"/>
                  <a:gd name="T2" fmla="*/ 28 w 28"/>
                  <a:gd name="T3" fmla="*/ 6 h 10"/>
                  <a:gd name="T4" fmla="*/ 27 w 28"/>
                  <a:gd name="T5" fmla="*/ 8 h 10"/>
                  <a:gd name="T6" fmla="*/ 0 w 28"/>
                  <a:gd name="T7" fmla="*/ 10 h 10"/>
                  <a:gd name="T8" fmla="*/ 0 w 28"/>
                  <a:gd name="T9" fmla="*/ 6 h 10"/>
                  <a:gd name="T10" fmla="*/ 7 w 28"/>
                  <a:gd name="T11" fmla="*/ 4 h 10"/>
                  <a:gd name="T12" fmla="*/ 0 w 28"/>
                  <a:gd name="T13" fmla="*/ 1 h 10"/>
                  <a:gd name="T14" fmla="*/ 8 w 28"/>
                  <a:gd name="T15" fmla="*/ 0 h 10"/>
                  <a:gd name="T16" fmla="*/ 8 w 28"/>
                  <a:gd name="T1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10">
                    <a:moveTo>
                      <a:pt x="8" y="6"/>
                    </a:moveTo>
                    <a:cubicBezTo>
                      <a:pt x="15" y="6"/>
                      <a:pt x="22" y="6"/>
                      <a:pt x="28" y="6"/>
                    </a:cubicBezTo>
                    <a:cubicBezTo>
                      <a:pt x="28" y="7"/>
                      <a:pt x="28" y="7"/>
                      <a:pt x="27" y="8"/>
                    </a:cubicBezTo>
                    <a:cubicBezTo>
                      <a:pt x="14" y="8"/>
                      <a:pt x="6" y="7"/>
                      <a:pt x="0" y="10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4" y="6"/>
                      <a:pt x="5" y="6"/>
                      <a:pt x="7" y="4"/>
                    </a:cubicBezTo>
                    <a:cubicBezTo>
                      <a:pt x="3" y="3"/>
                      <a:pt x="2" y="5"/>
                      <a:pt x="0" y="1"/>
                    </a:cubicBezTo>
                    <a:cubicBezTo>
                      <a:pt x="4" y="2"/>
                      <a:pt x="5" y="2"/>
                      <a:pt x="8" y="0"/>
                    </a:cubicBezTo>
                    <a:cubicBezTo>
                      <a:pt x="8" y="2"/>
                      <a:pt x="8" y="4"/>
                      <a:pt x="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26" name="Freeform 115"/>
              <p:cNvSpPr/>
              <p:nvPr/>
            </p:nvSpPr>
            <p:spPr bwMode="auto">
              <a:xfrm>
                <a:off x="4227" y="2049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27" name="Freeform 116"/>
              <p:cNvSpPr/>
              <p:nvPr/>
            </p:nvSpPr>
            <p:spPr bwMode="auto">
              <a:xfrm>
                <a:off x="3676" y="205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28" name="Freeform 117"/>
              <p:cNvSpPr/>
              <p:nvPr/>
            </p:nvSpPr>
            <p:spPr bwMode="auto">
              <a:xfrm>
                <a:off x="3693" y="205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29" name="Freeform 118"/>
              <p:cNvSpPr/>
              <p:nvPr/>
            </p:nvSpPr>
            <p:spPr bwMode="auto">
              <a:xfrm>
                <a:off x="3933" y="2052"/>
                <a:ext cx="21" cy="9"/>
              </a:xfrm>
              <a:custGeom>
                <a:avLst/>
                <a:gdLst>
                  <a:gd name="T0" fmla="*/ 0 w 9"/>
                  <a:gd name="T1" fmla="*/ 0 h 4"/>
                  <a:gd name="T2" fmla="*/ 9 w 9"/>
                  <a:gd name="T3" fmla="*/ 1 h 4"/>
                  <a:gd name="T4" fmla="*/ 9 w 9"/>
                  <a:gd name="T5" fmla="*/ 2 h 4"/>
                  <a:gd name="T6" fmla="*/ 0 w 9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cubicBezTo>
                      <a:pt x="3" y="0"/>
                      <a:pt x="6" y="1"/>
                      <a:pt x="9" y="1"/>
                    </a:cubicBezTo>
                    <a:cubicBezTo>
                      <a:pt x="9" y="1"/>
                      <a:pt x="9" y="2"/>
                      <a:pt x="9" y="2"/>
                    </a:cubicBezTo>
                    <a:cubicBezTo>
                      <a:pt x="3" y="2"/>
                      <a:pt x="2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30" name="Freeform 119"/>
              <p:cNvSpPr/>
              <p:nvPr/>
            </p:nvSpPr>
            <p:spPr bwMode="auto">
              <a:xfrm>
                <a:off x="4122" y="2052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31" name="Freeform 120"/>
              <p:cNvSpPr/>
              <p:nvPr/>
            </p:nvSpPr>
            <p:spPr bwMode="auto">
              <a:xfrm>
                <a:off x="4355" y="2052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32" name="Freeform 121"/>
              <p:cNvSpPr/>
              <p:nvPr/>
            </p:nvSpPr>
            <p:spPr bwMode="auto">
              <a:xfrm>
                <a:off x="4494" y="2052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33" name="Freeform 122"/>
              <p:cNvSpPr/>
              <p:nvPr/>
            </p:nvSpPr>
            <p:spPr bwMode="auto">
              <a:xfrm>
                <a:off x="3786" y="2054"/>
                <a:ext cx="9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2"/>
                      <a:pt x="1" y="2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34" name="Freeform 123"/>
              <p:cNvSpPr/>
              <p:nvPr/>
            </p:nvSpPr>
            <p:spPr bwMode="auto">
              <a:xfrm>
                <a:off x="3921" y="205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35" name="Freeform 124"/>
              <p:cNvSpPr/>
              <p:nvPr/>
            </p:nvSpPr>
            <p:spPr bwMode="auto">
              <a:xfrm>
                <a:off x="4094" y="2054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36" name="Freeform 125"/>
              <p:cNvSpPr/>
              <p:nvPr/>
            </p:nvSpPr>
            <p:spPr bwMode="auto">
              <a:xfrm>
                <a:off x="4108" y="2054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1"/>
                      <a:pt x="2" y="1"/>
                      <a:pt x="3" y="3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37" name="Freeform 126"/>
              <p:cNvSpPr/>
              <p:nvPr/>
            </p:nvSpPr>
            <p:spPr bwMode="auto">
              <a:xfrm>
                <a:off x="4186" y="205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38" name="Freeform 127"/>
              <p:cNvSpPr/>
              <p:nvPr/>
            </p:nvSpPr>
            <p:spPr bwMode="auto">
              <a:xfrm>
                <a:off x="3703" y="2057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0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39" name="Freeform 128"/>
              <p:cNvSpPr/>
              <p:nvPr/>
            </p:nvSpPr>
            <p:spPr bwMode="auto">
              <a:xfrm>
                <a:off x="3871" y="2057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40" name="Freeform 129"/>
              <p:cNvSpPr/>
              <p:nvPr/>
            </p:nvSpPr>
            <p:spPr bwMode="auto">
              <a:xfrm>
                <a:off x="4103" y="2057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41" name="Freeform 130"/>
              <p:cNvSpPr/>
              <p:nvPr/>
            </p:nvSpPr>
            <p:spPr bwMode="auto">
              <a:xfrm>
                <a:off x="3757" y="205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42" name="Freeform 131"/>
              <p:cNvSpPr/>
              <p:nvPr/>
            </p:nvSpPr>
            <p:spPr bwMode="auto">
              <a:xfrm>
                <a:off x="3776" y="205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3" y="1"/>
                      <a:pt x="1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43" name="Freeform 132"/>
              <p:cNvSpPr/>
              <p:nvPr/>
            </p:nvSpPr>
            <p:spPr bwMode="auto">
              <a:xfrm>
                <a:off x="3985" y="2059"/>
                <a:ext cx="31" cy="22"/>
              </a:xfrm>
              <a:custGeom>
                <a:avLst/>
                <a:gdLst>
                  <a:gd name="T0" fmla="*/ 6 w 13"/>
                  <a:gd name="T1" fmla="*/ 0 h 9"/>
                  <a:gd name="T2" fmla="*/ 0 w 13"/>
                  <a:gd name="T3" fmla="*/ 1 h 9"/>
                  <a:gd name="T4" fmla="*/ 1 w 13"/>
                  <a:gd name="T5" fmla="*/ 4 h 9"/>
                  <a:gd name="T6" fmla="*/ 5 w 13"/>
                  <a:gd name="T7" fmla="*/ 8 h 9"/>
                  <a:gd name="T8" fmla="*/ 7 w 13"/>
                  <a:gd name="T9" fmla="*/ 4 h 9"/>
                  <a:gd name="T10" fmla="*/ 10 w 13"/>
                  <a:gd name="T11" fmla="*/ 9 h 9"/>
                  <a:gd name="T12" fmla="*/ 9 w 13"/>
                  <a:gd name="T13" fmla="*/ 4 h 9"/>
                  <a:gd name="T14" fmla="*/ 13 w 13"/>
                  <a:gd name="T15" fmla="*/ 1 h 9"/>
                  <a:gd name="T16" fmla="*/ 6 w 13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9">
                    <a:moveTo>
                      <a:pt x="6" y="0"/>
                    </a:moveTo>
                    <a:cubicBezTo>
                      <a:pt x="4" y="2"/>
                      <a:pt x="5" y="1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6"/>
                      <a:pt x="0" y="7"/>
                      <a:pt x="5" y="8"/>
                    </a:cubicBezTo>
                    <a:cubicBezTo>
                      <a:pt x="6" y="4"/>
                      <a:pt x="5" y="6"/>
                      <a:pt x="7" y="4"/>
                    </a:cubicBezTo>
                    <a:cubicBezTo>
                      <a:pt x="7" y="7"/>
                      <a:pt x="6" y="6"/>
                      <a:pt x="10" y="9"/>
                    </a:cubicBezTo>
                    <a:cubicBezTo>
                      <a:pt x="8" y="5"/>
                      <a:pt x="7" y="8"/>
                      <a:pt x="9" y="4"/>
                    </a:cubicBezTo>
                    <a:cubicBezTo>
                      <a:pt x="13" y="3"/>
                      <a:pt x="11" y="4"/>
                      <a:pt x="13" y="1"/>
                    </a:cubicBezTo>
                    <a:cubicBezTo>
                      <a:pt x="7" y="2"/>
                      <a:pt x="12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44" name="Freeform 133"/>
              <p:cNvSpPr/>
              <p:nvPr/>
            </p:nvSpPr>
            <p:spPr bwMode="auto">
              <a:xfrm>
                <a:off x="3740" y="2061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5 h 5"/>
                  <a:gd name="T4" fmla="*/ 4 w 4"/>
                  <a:gd name="T5" fmla="*/ 1 h 5"/>
                  <a:gd name="T6" fmla="*/ 2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2"/>
                      <a:pt x="0" y="3"/>
                      <a:pt x="0" y="5"/>
                    </a:cubicBezTo>
                    <a:cubicBezTo>
                      <a:pt x="2" y="3"/>
                      <a:pt x="2" y="3"/>
                      <a:pt x="4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45" name="Freeform 134"/>
              <p:cNvSpPr/>
              <p:nvPr/>
            </p:nvSpPr>
            <p:spPr bwMode="auto">
              <a:xfrm>
                <a:off x="4272" y="2061"/>
                <a:ext cx="14" cy="8"/>
              </a:xfrm>
              <a:custGeom>
                <a:avLst/>
                <a:gdLst>
                  <a:gd name="T0" fmla="*/ 2 w 6"/>
                  <a:gd name="T1" fmla="*/ 0 h 3"/>
                  <a:gd name="T2" fmla="*/ 6 w 6"/>
                  <a:gd name="T3" fmla="*/ 1 h 3"/>
                  <a:gd name="T4" fmla="*/ 6 w 6"/>
                  <a:gd name="T5" fmla="*/ 2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4" y="0"/>
                      <a:pt x="5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3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46" name="Freeform 135"/>
              <p:cNvSpPr/>
              <p:nvPr/>
            </p:nvSpPr>
            <p:spPr bwMode="auto">
              <a:xfrm>
                <a:off x="2863" y="2064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47" name="Freeform 136"/>
              <p:cNvSpPr/>
              <p:nvPr/>
            </p:nvSpPr>
            <p:spPr bwMode="auto">
              <a:xfrm>
                <a:off x="2901" y="206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48" name="Freeform 137"/>
              <p:cNvSpPr/>
              <p:nvPr/>
            </p:nvSpPr>
            <p:spPr bwMode="auto">
              <a:xfrm>
                <a:off x="3807" y="2064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49" name="Freeform 138"/>
              <p:cNvSpPr/>
              <p:nvPr/>
            </p:nvSpPr>
            <p:spPr bwMode="auto">
              <a:xfrm>
                <a:off x="4177" y="2064"/>
                <a:ext cx="9" cy="12"/>
              </a:xfrm>
              <a:custGeom>
                <a:avLst/>
                <a:gdLst>
                  <a:gd name="T0" fmla="*/ 1 w 4"/>
                  <a:gd name="T1" fmla="*/ 0 h 5"/>
                  <a:gd name="T2" fmla="*/ 4 w 4"/>
                  <a:gd name="T3" fmla="*/ 0 h 5"/>
                  <a:gd name="T4" fmla="*/ 4 w 4"/>
                  <a:gd name="T5" fmla="*/ 4 h 5"/>
                  <a:gd name="T6" fmla="*/ 2 w 4"/>
                  <a:gd name="T7" fmla="*/ 5 h 5"/>
                  <a:gd name="T8" fmla="*/ 2 w 4"/>
                  <a:gd name="T9" fmla="*/ 3 h 5"/>
                  <a:gd name="T10" fmla="*/ 1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3"/>
                      <a:pt x="4" y="4"/>
                    </a:cubicBezTo>
                    <a:cubicBezTo>
                      <a:pt x="3" y="4"/>
                      <a:pt x="3" y="4"/>
                      <a:pt x="2" y="5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0" y="1"/>
                      <a:pt x="1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50" name="Freeform 139"/>
              <p:cNvSpPr/>
              <p:nvPr/>
            </p:nvSpPr>
            <p:spPr bwMode="auto">
              <a:xfrm>
                <a:off x="4345" y="2064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51" name="Freeform 140"/>
              <p:cNvSpPr/>
              <p:nvPr/>
            </p:nvSpPr>
            <p:spPr bwMode="auto">
              <a:xfrm>
                <a:off x="4404" y="206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52" name="Freeform 141"/>
              <p:cNvSpPr/>
              <p:nvPr/>
            </p:nvSpPr>
            <p:spPr bwMode="auto">
              <a:xfrm>
                <a:off x="4449" y="2064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1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53" name="Freeform 142"/>
              <p:cNvSpPr/>
              <p:nvPr/>
            </p:nvSpPr>
            <p:spPr bwMode="auto">
              <a:xfrm>
                <a:off x="4502" y="2064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54" name="Freeform 143"/>
              <p:cNvSpPr/>
              <p:nvPr/>
            </p:nvSpPr>
            <p:spPr bwMode="auto">
              <a:xfrm>
                <a:off x="3703" y="206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0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55" name="Freeform 144"/>
              <p:cNvSpPr/>
              <p:nvPr/>
            </p:nvSpPr>
            <p:spPr bwMode="auto">
              <a:xfrm>
                <a:off x="3714" y="2066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56" name="Freeform 145"/>
              <p:cNvSpPr/>
              <p:nvPr/>
            </p:nvSpPr>
            <p:spPr bwMode="auto">
              <a:xfrm>
                <a:off x="3814" y="2066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57" name="Freeform 146"/>
              <p:cNvSpPr/>
              <p:nvPr/>
            </p:nvSpPr>
            <p:spPr bwMode="auto">
              <a:xfrm>
                <a:off x="4158" y="2069"/>
                <a:ext cx="12" cy="4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58" name="Freeform 147"/>
              <p:cNvSpPr/>
              <p:nvPr/>
            </p:nvSpPr>
            <p:spPr bwMode="auto">
              <a:xfrm>
                <a:off x="3814" y="2071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2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3"/>
                      <a:pt x="1" y="2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59" name="Freeform 148"/>
              <p:cNvSpPr/>
              <p:nvPr/>
            </p:nvSpPr>
            <p:spPr bwMode="auto">
              <a:xfrm>
                <a:off x="3786" y="2073"/>
                <a:ext cx="2" cy="8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60" name="Freeform 149"/>
              <p:cNvSpPr/>
              <p:nvPr/>
            </p:nvSpPr>
            <p:spPr bwMode="auto">
              <a:xfrm>
                <a:off x="3951" y="2073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3" y="1"/>
                      <a:pt x="1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61" name="Freeform 150"/>
              <p:cNvSpPr/>
              <p:nvPr/>
            </p:nvSpPr>
            <p:spPr bwMode="auto">
              <a:xfrm>
                <a:off x="3693" y="2076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3" y="2"/>
                      <a:pt x="1" y="1"/>
                      <a:pt x="4" y="1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62" name="Freeform 151"/>
              <p:cNvSpPr/>
              <p:nvPr/>
            </p:nvSpPr>
            <p:spPr bwMode="auto">
              <a:xfrm>
                <a:off x="3724" y="2076"/>
                <a:ext cx="5" cy="12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2 w 2"/>
                  <a:gd name="T5" fmla="*/ 3 h 5"/>
                  <a:gd name="T6" fmla="*/ 1 w 2"/>
                  <a:gd name="T7" fmla="*/ 0 h 5"/>
                  <a:gd name="T8" fmla="*/ 0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1"/>
                      <a:pt x="0" y="3"/>
                      <a:pt x="0" y="5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63" name="Freeform 152"/>
              <p:cNvSpPr/>
              <p:nvPr/>
            </p:nvSpPr>
            <p:spPr bwMode="auto">
              <a:xfrm>
                <a:off x="3733" y="207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64" name="Freeform 153"/>
              <p:cNvSpPr/>
              <p:nvPr/>
            </p:nvSpPr>
            <p:spPr bwMode="auto">
              <a:xfrm>
                <a:off x="3805" y="2078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2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65" name="Freeform 154"/>
              <p:cNvSpPr/>
              <p:nvPr/>
            </p:nvSpPr>
            <p:spPr bwMode="auto">
              <a:xfrm>
                <a:off x="4165" y="2081"/>
                <a:ext cx="14" cy="4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3 w 6"/>
                  <a:gd name="T7" fmla="*/ 2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66" name="Freeform 155"/>
              <p:cNvSpPr/>
              <p:nvPr/>
            </p:nvSpPr>
            <p:spPr bwMode="auto">
              <a:xfrm>
                <a:off x="3838" y="2083"/>
                <a:ext cx="12" cy="10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1 h 4"/>
                  <a:gd name="T4" fmla="*/ 5 w 5"/>
                  <a:gd name="T5" fmla="*/ 4 h 4"/>
                  <a:gd name="T6" fmla="*/ 2 w 5"/>
                  <a:gd name="T7" fmla="*/ 4 h 4"/>
                  <a:gd name="T8" fmla="*/ 0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2" y="0"/>
                      <a:pt x="3" y="0"/>
                      <a:pt x="5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1" y="0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67" name="Freeform 156"/>
              <p:cNvSpPr/>
              <p:nvPr/>
            </p:nvSpPr>
            <p:spPr bwMode="auto">
              <a:xfrm>
                <a:off x="3857" y="2083"/>
                <a:ext cx="9" cy="12"/>
              </a:xfrm>
              <a:custGeom>
                <a:avLst/>
                <a:gdLst>
                  <a:gd name="T0" fmla="*/ 0 w 4"/>
                  <a:gd name="T1" fmla="*/ 0 h 5"/>
                  <a:gd name="T2" fmla="*/ 4 w 4"/>
                  <a:gd name="T3" fmla="*/ 1 h 5"/>
                  <a:gd name="T4" fmla="*/ 3 w 4"/>
                  <a:gd name="T5" fmla="*/ 4 h 5"/>
                  <a:gd name="T6" fmla="*/ 2 w 4"/>
                  <a:gd name="T7" fmla="*/ 5 h 5"/>
                  <a:gd name="T8" fmla="*/ 0 w 4"/>
                  <a:gd name="T9" fmla="*/ 3 h 5"/>
                  <a:gd name="T10" fmla="*/ 0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cubicBezTo>
                      <a:pt x="1" y="0"/>
                      <a:pt x="3" y="0"/>
                      <a:pt x="4" y="1"/>
                    </a:cubicBezTo>
                    <a:cubicBezTo>
                      <a:pt x="4" y="2"/>
                      <a:pt x="4" y="3"/>
                      <a:pt x="3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2" y="1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68" name="Freeform 157"/>
              <p:cNvSpPr/>
              <p:nvPr/>
            </p:nvSpPr>
            <p:spPr bwMode="auto">
              <a:xfrm>
                <a:off x="2908" y="2085"/>
                <a:ext cx="15" cy="5"/>
              </a:xfrm>
              <a:custGeom>
                <a:avLst/>
                <a:gdLst>
                  <a:gd name="T0" fmla="*/ 3 w 6"/>
                  <a:gd name="T1" fmla="*/ 0 h 2"/>
                  <a:gd name="T2" fmla="*/ 0 w 6"/>
                  <a:gd name="T3" fmla="*/ 2 h 2"/>
                  <a:gd name="T4" fmla="*/ 1 w 6"/>
                  <a:gd name="T5" fmla="*/ 2 h 2"/>
                  <a:gd name="T6" fmla="*/ 6 w 6"/>
                  <a:gd name="T7" fmla="*/ 0 h 2"/>
                  <a:gd name="T8" fmla="*/ 3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4" y="1"/>
                      <a:pt x="6" y="0"/>
                    </a:cubicBezTo>
                    <a:cubicBezTo>
                      <a:pt x="5" y="0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69" name="Freeform 158"/>
              <p:cNvSpPr/>
              <p:nvPr/>
            </p:nvSpPr>
            <p:spPr bwMode="auto">
              <a:xfrm>
                <a:off x="3731" y="2085"/>
                <a:ext cx="14" cy="5"/>
              </a:xfrm>
              <a:custGeom>
                <a:avLst/>
                <a:gdLst>
                  <a:gd name="T0" fmla="*/ 1 w 6"/>
                  <a:gd name="T1" fmla="*/ 0 h 2"/>
                  <a:gd name="T2" fmla="*/ 0 w 6"/>
                  <a:gd name="T3" fmla="*/ 2 h 2"/>
                  <a:gd name="T4" fmla="*/ 6 w 6"/>
                  <a:gd name="T5" fmla="*/ 0 h 2"/>
                  <a:gd name="T6" fmla="*/ 1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4" y="1"/>
                      <a:pt x="4" y="1"/>
                      <a:pt x="6" y="0"/>
                    </a:cubicBezTo>
                    <a:cubicBezTo>
                      <a:pt x="4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70" name="Freeform 159"/>
              <p:cNvSpPr/>
              <p:nvPr/>
            </p:nvSpPr>
            <p:spPr bwMode="auto">
              <a:xfrm>
                <a:off x="3906" y="2085"/>
                <a:ext cx="15" cy="8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0 h 3"/>
                  <a:gd name="T4" fmla="*/ 6 w 6"/>
                  <a:gd name="T5" fmla="*/ 2 h 3"/>
                  <a:gd name="T6" fmla="*/ 0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0" y="1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71" name="Freeform 160"/>
              <p:cNvSpPr/>
              <p:nvPr/>
            </p:nvSpPr>
            <p:spPr bwMode="auto">
              <a:xfrm>
                <a:off x="4046" y="2085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72" name="Freeform 161"/>
              <p:cNvSpPr/>
              <p:nvPr/>
            </p:nvSpPr>
            <p:spPr bwMode="auto">
              <a:xfrm>
                <a:off x="4262" y="2085"/>
                <a:ext cx="12" cy="12"/>
              </a:xfrm>
              <a:custGeom>
                <a:avLst/>
                <a:gdLst>
                  <a:gd name="T0" fmla="*/ 1 w 5"/>
                  <a:gd name="T1" fmla="*/ 0 h 5"/>
                  <a:gd name="T2" fmla="*/ 5 w 5"/>
                  <a:gd name="T3" fmla="*/ 0 h 5"/>
                  <a:gd name="T4" fmla="*/ 3 w 5"/>
                  <a:gd name="T5" fmla="*/ 2 h 5"/>
                  <a:gd name="T6" fmla="*/ 1 w 5"/>
                  <a:gd name="T7" fmla="*/ 5 h 5"/>
                  <a:gd name="T8" fmla="*/ 0 w 5"/>
                  <a:gd name="T9" fmla="*/ 5 h 5"/>
                  <a:gd name="T10" fmla="*/ 1 w 5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3" y="3"/>
                      <a:pt x="2" y="4"/>
                      <a:pt x="1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1" y="1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73" name="Freeform 162"/>
              <p:cNvSpPr/>
              <p:nvPr/>
            </p:nvSpPr>
            <p:spPr bwMode="auto">
              <a:xfrm>
                <a:off x="4487" y="2085"/>
                <a:ext cx="12" cy="5"/>
              </a:xfrm>
              <a:custGeom>
                <a:avLst/>
                <a:gdLst>
                  <a:gd name="T0" fmla="*/ 2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2 h 2"/>
                  <a:gd name="T8" fmla="*/ 2 w 5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cubicBezTo>
                      <a:pt x="3" y="0"/>
                      <a:pt x="4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74" name="Freeform 163"/>
              <p:cNvSpPr/>
              <p:nvPr/>
            </p:nvSpPr>
            <p:spPr bwMode="auto">
              <a:xfrm>
                <a:off x="3978" y="2085"/>
                <a:ext cx="11" cy="8"/>
              </a:xfrm>
              <a:custGeom>
                <a:avLst/>
                <a:gdLst>
                  <a:gd name="T0" fmla="*/ 0 w 5"/>
                  <a:gd name="T1" fmla="*/ 1 h 3"/>
                  <a:gd name="T2" fmla="*/ 5 w 5"/>
                  <a:gd name="T3" fmla="*/ 2 h 3"/>
                  <a:gd name="T4" fmla="*/ 0 w 5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cubicBezTo>
                      <a:pt x="3" y="3"/>
                      <a:pt x="2" y="2"/>
                      <a:pt x="5" y="2"/>
                    </a:cubicBezTo>
                    <a:cubicBezTo>
                      <a:pt x="3" y="0"/>
                      <a:pt x="4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75" name="Freeform 164"/>
              <p:cNvSpPr/>
              <p:nvPr/>
            </p:nvSpPr>
            <p:spPr bwMode="auto">
              <a:xfrm>
                <a:off x="4286" y="208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76" name="Freeform 165"/>
              <p:cNvSpPr/>
              <p:nvPr/>
            </p:nvSpPr>
            <p:spPr bwMode="auto">
              <a:xfrm>
                <a:off x="4452" y="208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77" name="Freeform 166"/>
              <p:cNvSpPr/>
              <p:nvPr/>
            </p:nvSpPr>
            <p:spPr bwMode="auto">
              <a:xfrm>
                <a:off x="4468" y="2088"/>
                <a:ext cx="12" cy="2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78" name="Freeform 167"/>
              <p:cNvSpPr/>
              <p:nvPr/>
            </p:nvSpPr>
            <p:spPr bwMode="auto">
              <a:xfrm>
                <a:off x="3714" y="2090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79" name="Freeform 168"/>
              <p:cNvSpPr/>
              <p:nvPr/>
            </p:nvSpPr>
            <p:spPr bwMode="auto">
              <a:xfrm>
                <a:off x="3963" y="209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80" name="Freeform 169"/>
              <p:cNvSpPr/>
              <p:nvPr/>
            </p:nvSpPr>
            <p:spPr bwMode="auto">
              <a:xfrm>
                <a:off x="4350" y="2090"/>
                <a:ext cx="52" cy="3"/>
              </a:xfrm>
              <a:custGeom>
                <a:avLst/>
                <a:gdLst>
                  <a:gd name="T0" fmla="*/ 5 w 22"/>
                  <a:gd name="T1" fmla="*/ 0 h 1"/>
                  <a:gd name="T2" fmla="*/ 22 w 22"/>
                  <a:gd name="T3" fmla="*/ 0 h 1"/>
                  <a:gd name="T4" fmla="*/ 22 w 22"/>
                  <a:gd name="T5" fmla="*/ 1 h 1"/>
                  <a:gd name="T6" fmla="*/ 0 w 22"/>
                  <a:gd name="T7" fmla="*/ 1 h 1"/>
                  <a:gd name="T8" fmla="*/ 5 w 2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">
                    <a:moveTo>
                      <a:pt x="5" y="0"/>
                    </a:moveTo>
                    <a:cubicBezTo>
                      <a:pt x="11" y="0"/>
                      <a:pt x="16" y="0"/>
                      <a:pt x="22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5" y="1"/>
                      <a:pt x="7" y="1"/>
                      <a:pt x="0" y="1"/>
                    </a:cubicBezTo>
                    <a:cubicBezTo>
                      <a:pt x="2" y="1"/>
                      <a:pt x="3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81" name="Freeform 170"/>
              <p:cNvSpPr/>
              <p:nvPr/>
            </p:nvSpPr>
            <p:spPr bwMode="auto">
              <a:xfrm>
                <a:off x="2840" y="2090"/>
                <a:ext cx="4" cy="10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4 h 4"/>
                  <a:gd name="T4" fmla="*/ 0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2" y="3"/>
                      <a:pt x="1" y="2"/>
                      <a:pt x="0" y="4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82" name="Freeform 171"/>
              <p:cNvSpPr/>
              <p:nvPr/>
            </p:nvSpPr>
            <p:spPr bwMode="auto">
              <a:xfrm>
                <a:off x="2925" y="2090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1"/>
                      <a:pt x="3" y="2"/>
                    </a:cubicBezTo>
                    <a:cubicBezTo>
                      <a:pt x="1" y="0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83" name="Freeform 172"/>
              <p:cNvSpPr/>
              <p:nvPr/>
            </p:nvSpPr>
            <p:spPr bwMode="auto">
              <a:xfrm>
                <a:off x="3731" y="2093"/>
                <a:ext cx="7" cy="7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3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84" name="Freeform 173"/>
              <p:cNvSpPr/>
              <p:nvPr/>
            </p:nvSpPr>
            <p:spPr bwMode="auto">
              <a:xfrm>
                <a:off x="4328" y="2093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85" name="Freeform 174"/>
              <p:cNvSpPr/>
              <p:nvPr/>
            </p:nvSpPr>
            <p:spPr bwMode="auto">
              <a:xfrm>
                <a:off x="4535" y="2093"/>
                <a:ext cx="12" cy="7"/>
              </a:xfrm>
              <a:custGeom>
                <a:avLst/>
                <a:gdLst>
                  <a:gd name="T0" fmla="*/ 1 w 5"/>
                  <a:gd name="T1" fmla="*/ 0 h 3"/>
                  <a:gd name="T2" fmla="*/ 5 w 5"/>
                  <a:gd name="T3" fmla="*/ 2 h 3"/>
                  <a:gd name="T4" fmla="*/ 5 w 5"/>
                  <a:gd name="T5" fmla="*/ 3 h 3"/>
                  <a:gd name="T6" fmla="*/ 0 w 5"/>
                  <a:gd name="T7" fmla="*/ 2 h 3"/>
                  <a:gd name="T8" fmla="*/ 1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2" y="1"/>
                      <a:pt x="4" y="2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2" y="3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86" name="Freeform 175"/>
              <p:cNvSpPr/>
              <p:nvPr/>
            </p:nvSpPr>
            <p:spPr bwMode="auto">
              <a:xfrm>
                <a:off x="3982" y="209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1"/>
                      <a:pt x="3" y="2"/>
                      <a:pt x="4" y="2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87" name="Freeform 176"/>
              <p:cNvSpPr/>
              <p:nvPr/>
            </p:nvSpPr>
            <p:spPr bwMode="auto">
              <a:xfrm>
                <a:off x="3997" y="2095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2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88" name="Freeform 177"/>
              <p:cNvSpPr/>
              <p:nvPr/>
            </p:nvSpPr>
            <p:spPr bwMode="auto">
              <a:xfrm>
                <a:off x="4032" y="2095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89" name="Freeform 178"/>
              <p:cNvSpPr/>
              <p:nvPr/>
            </p:nvSpPr>
            <p:spPr bwMode="auto">
              <a:xfrm>
                <a:off x="4163" y="2095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90" name="Freeform 179"/>
              <p:cNvSpPr/>
              <p:nvPr/>
            </p:nvSpPr>
            <p:spPr bwMode="auto">
              <a:xfrm>
                <a:off x="3859" y="2097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3 w 3"/>
                  <a:gd name="T3" fmla="*/ 0 h 2"/>
                  <a:gd name="T4" fmla="*/ 0 w 3"/>
                  <a:gd name="T5" fmla="*/ 1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1" y="2"/>
                      <a:pt x="2" y="2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91" name="Freeform 180"/>
              <p:cNvSpPr/>
              <p:nvPr/>
            </p:nvSpPr>
            <p:spPr bwMode="auto">
              <a:xfrm>
                <a:off x="2915" y="2100"/>
                <a:ext cx="10" cy="19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8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5"/>
                      <a:pt x="0" y="5"/>
                      <a:pt x="4" y="8"/>
                    </a:cubicBezTo>
                    <a:cubicBezTo>
                      <a:pt x="4" y="5"/>
                      <a:pt x="4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92" name="Freeform 181"/>
              <p:cNvSpPr/>
              <p:nvPr/>
            </p:nvSpPr>
            <p:spPr bwMode="auto">
              <a:xfrm>
                <a:off x="3918" y="2100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93" name="Freeform 182"/>
              <p:cNvSpPr/>
              <p:nvPr/>
            </p:nvSpPr>
            <p:spPr bwMode="auto">
              <a:xfrm>
                <a:off x="4454" y="210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94" name="Freeform 183"/>
              <p:cNvSpPr/>
              <p:nvPr/>
            </p:nvSpPr>
            <p:spPr bwMode="auto">
              <a:xfrm>
                <a:off x="3700" y="2102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3" y="2"/>
                      <a:pt x="1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95" name="Freeform 184"/>
              <p:cNvSpPr/>
              <p:nvPr/>
            </p:nvSpPr>
            <p:spPr bwMode="auto">
              <a:xfrm>
                <a:off x="3838" y="2102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96" name="Freeform 185"/>
              <p:cNvSpPr/>
              <p:nvPr/>
            </p:nvSpPr>
            <p:spPr bwMode="auto">
              <a:xfrm>
                <a:off x="3892" y="2102"/>
                <a:ext cx="12" cy="10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4 h 4"/>
                  <a:gd name="T4" fmla="*/ 5 w 5"/>
                  <a:gd name="T5" fmla="*/ 3 h 4"/>
                  <a:gd name="T6" fmla="*/ 0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2" y="4"/>
                      <a:pt x="3" y="3"/>
                      <a:pt x="5" y="3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97" name="Freeform 186"/>
              <p:cNvSpPr/>
              <p:nvPr/>
            </p:nvSpPr>
            <p:spPr bwMode="auto">
              <a:xfrm>
                <a:off x="3961" y="2102"/>
                <a:ext cx="12" cy="8"/>
              </a:xfrm>
              <a:custGeom>
                <a:avLst/>
                <a:gdLst>
                  <a:gd name="T0" fmla="*/ 1 w 5"/>
                  <a:gd name="T1" fmla="*/ 0 h 3"/>
                  <a:gd name="T2" fmla="*/ 0 w 5"/>
                  <a:gd name="T3" fmla="*/ 2 h 3"/>
                  <a:gd name="T4" fmla="*/ 0 w 5"/>
                  <a:gd name="T5" fmla="*/ 3 h 3"/>
                  <a:gd name="T6" fmla="*/ 5 w 5"/>
                  <a:gd name="T7" fmla="*/ 2 h 3"/>
                  <a:gd name="T8" fmla="*/ 1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5" y="2"/>
                    </a:cubicBezTo>
                    <a:cubicBezTo>
                      <a:pt x="3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98" name="Freeform 187"/>
              <p:cNvSpPr/>
              <p:nvPr/>
            </p:nvSpPr>
            <p:spPr bwMode="auto">
              <a:xfrm>
                <a:off x="3805" y="210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99" name="Freeform 188"/>
              <p:cNvSpPr/>
              <p:nvPr/>
            </p:nvSpPr>
            <p:spPr bwMode="auto">
              <a:xfrm>
                <a:off x="3987" y="210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00" name="Freeform 189"/>
              <p:cNvSpPr/>
              <p:nvPr/>
            </p:nvSpPr>
            <p:spPr bwMode="auto">
              <a:xfrm>
                <a:off x="4359" y="2105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01" name="Freeform 190"/>
              <p:cNvSpPr/>
              <p:nvPr/>
            </p:nvSpPr>
            <p:spPr bwMode="auto">
              <a:xfrm>
                <a:off x="4319" y="2107"/>
                <a:ext cx="14" cy="7"/>
              </a:xfrm>
              <a:custGeom>
                <a:avLst/>
                <a:gdLst>
                  <a:gd name="T0" fmla="*/ 4 w 6"/>
                  <a:gd name="T1" fmla="*/ 0 h 3"/>
                  <a:gd name="T2" fmla="*/ 6 w 6"/>
                  <a:gd name="T3" fmla="*/ 2 h 3"/>
                  <a:gd name="T4" fmla="*/ 6 w 6"/>
                  <a:gd name="T5" fmla="*/ 3 h 3"/>
                  <a:gd name="T6" fmla="*/ 0 w 6"/>
                  <a:gd name="T7" fmla="*/ 3 h 3"/>
                  <a:gd name="T8" fmla="*/ 4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4" y="0"/>
                    </a:moveTo>
                    <a:cubicBezTo>
                      <a:pt x="5" y="1"/>
                      <a:pt x="6" y="1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2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02" name="Freeform 191"/>
              <p:cNvSpPr/>
              <p:nvPr/>
            </p:nvSpPr>
            <p:spPr bwMode="auto">
              <a:xfrm>
                <a:off x="4480" y="2107"/>
                <a:ext cx="17" cy="7"/>
              </a:xfrm>
              <a:custGeom>
                <a:avLst/>
                <a:gdLst>
                  <a:gd name="T0" fmla="*/ 0 w 7"/>
                  <a:gd name="T1" fmla="*/ 0 h 3"/>
                  <a:gd name="T2" fmla="*/ 7 w 7"/>
                  <a:gd name="T3" fmla="*/ 2 h 3"/>
                  <a:gd name="T4" fmla="*/ 7 w 7"/>
                  <a:gd name="T5" fmla="*/ 3 h 3"/>
                  <a:gd name="T6" fmla="*/ 2 w 7"/>
                  <a:gd name="T7" fmla="*/ 3 h 3"/>
                  <a:gd name="T8" fmla="*/ 0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cubicBezTo>
                      <a:pt x="2" y="1"/>
                      <a:pt x="5" y="1"/>
                      <a:pt x="7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5" y="3"/>
                      <a:pt x="4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03" name="Freeform 192"/>
              <p:cNvSpPr/>
              <p:nvPr/>
            </p:nvSpPr>
            <p:spPr bwMode="auto">
              <a:xfrm>
                <a:off x="3795" y="211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04" name="Freeform 193"/>
              <p:cNvSpPr/>
              <p:nvPr/>
            </p:nvSpPr>
            <p:spPr bwMode="auto">
              <a:xfrm>
                <a:off x="4419" y="2110"/>
                <a:ext cx="11" cy="7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3 h 3"/>
                  <a:gd name="T4" fmla="*/ 0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1"/>
                      <a:pt x="3" y="2"/>
                      <a:pt x="5" y="3"/>
                    </a:cubicBezTo>
                    <a:cubicBezTo>
                      <a:pt x="1" y="2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05" name="Freeform 194"/>
              <p:cNvSpPr/>
              <p:nvPr/>
            </p:nvSpPr>
            <p:spPr bwMode="auto">
              <a:xfrm>
                <a:off x="4440" y="2110"/>
                <a:ext cx="7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2" y="2"/>
                      <a:pt x="3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06" name="Freeform 195"/>
              <p:cNvSpPr/>
              <p:nvPr/>
            </p:nvSpPr>
            <p:spPr bwMode="auto">
              <a:xfrm>
                <a:off x="4504" y="211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07" name="Freeform 196"/>
              <p:cNvSpPr/>
              <p:nvPr/>
            </p:nvSpPr>
            <p:spPr bwMode="auto">
              <a:xfrm>
                <a:off x="4542" y="211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08" name="Freeform 197"/>
              <p:cNvSpPr/>
              <p:nvPr/>
            </p:nvSpPr>
            <p:spPr bwMode="auto">
              <a:xfrm>
                <a:off x="3828" y="211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09" name="Freeform 198"/>
              <p:cNvSpPr/>
              <p:nvPr/>
            </p:nvSpPr>
            <p:spPr bwMode="auto">
              <a:xfrm>
                <a:off x="4179" y="2119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10" name="Freeform 199"/>
              <p:cNvSpPr/>
              <p:nvPr/>
            </p:nvSpPr>
            <p:spPr bwMode="auto">
              <a:xfrm>
                <a:off x="4537" y="2119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11" name="Freeform 200"/>
              <p:cNvSpPr/>
              <p:nvPr/>
            </p:nvSpPr>
            <p:spPr bwMode="auto">
              <a:xfrm>
                <a:off x="3959" y="2122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12" name="Freeform 201"/>
              <p:cNvSpPr/>
              <p:nvPr/>
            </p:nvSpPr>
            <p:spPr bwMode="auto">
              <a:xfrm>
                <a:off x="4030" y="2122"/>
                <a:ext cx="9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3" y="1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13" name="Freeform 202"/>
              <p:cNvSpPr/>
              <p:nvPr/>
            </p:nvSpPr>
            <p:spPr bwMode="auto">
              <a:xfrm>
                <a:off x="3750" y="2124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14" name="Freeform 203"/>
              <p:cNvSpPr/>
              <p:nvPr/>
            </p:nvSpPr>
            <p:spPr bwMode="auto">
              <a:xfrm>
                <a:off x="3774" y="2124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0 w 6"/>
                  <a:gd name="T3" fmla="*/ 1 h 2"/>
                  <a:gd name="T4" fmla="*/ 6 w 6"/>
                  <a:gd name="T5" fmla="*/ 0 h 2"/>
                  <a:gd name="T6" fmla="*/ 2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3" y="2"/>
                      <a:pt x="4" y="2"/>
                      <a:pt x="6" y="0"/>
                    </a:cubicBezTo>
                    <a:cubicBezTo>
                      <a:pt x="5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15" name="Freeform 204"/>
              <p:cNvSpPr/>
              <p:nvPr/>
            </p:nvSpPr>
            <p:spPr bwMode="auto">
              <a:xfrm>
                <a:off x="3814" y="2124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5" name="Group 406"/>
            <p:cNvGrpSpPr/>
            <p:nvPr/>
          </p:nvGrpSpPr>
          <p:grpSpPr bwMode="auto">
            <a:xfrm>
              <a:off x="2844" y="2124"/>
              <a:ext cx="2006" cy="197"/>
              <a:chOff x="2844" y="2124"/>
              <a:chExt cx="2006" cy="197"/>
            </a:xfrm>
            <a:grpFill/>
          </p:grpSpPr>
          <p:sp>
            <p:nvSpPr>
              <p:cNvPr id="116" name="Freeform 206"/>
              <p:cNvSpPr/>
              <p:nvPr/>
            </p:nvSpPr>
            <p:spPr bwMode="auto">
              <a:xfrm>
                <a:off x="3823" y="2124"/>
                <a:ext cx="8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3"/>
                      <a:pt x="1" y="2"/>
                      <a:pt x="3" y="4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7" name="Freeform 207"/>
              <p:cNvSpPr/>
              <p:nvPr/>
            </p:nvSpPr>
            <p:spPr bwMode="auto">
              <a:xfrm>
                <a:off x="4521" y="212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8" name="Freeform 208"/>
              <p:cNvSpPr/>
              <p:nvPr/>
            </p:nvSpPr>
            <p:spPr bwMode="auto">
              <a:xfrm>
                <a:off x="3740" y="2126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0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9" name="Freeform 209"/>
              <p:cNvSpPr/>
              <p:nvPr/>
            </p:nvSpPr>
            <p:spPr bwMode="auto">
              <a:xfrm>
                <a:off x="3866" y="2126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0" name="Freeform 210"/>
              <p:cNvSpPr/>
              <p:nvPr/>
            </p:nvSpPr>
            <p:spPr bwMode="auto">
              <a:xfrm>
                <a:off x="3883" y="2126"/>
                <a:ext cx="9" cy="15"/>
              </a:xfrm>
              <a:custGeom>
                <a:avLst/>
                <a:gdLst>
                  <a:gd name="T0" fmla="*/ 0 w 4"/>
                  <a:gd name="T1" fmla="*/ 0 h 6"/>
                  <a:gd name="T2" fmla="*/ 4 w 4"/>
                  <a:gd name="T3" fmla="*/ 6 h 6"/>
                  <a:gd name="T4" fmla="*/ 0 w 4"/>
                  <a:gd name="T5" fmla="*/ 5 h 6"/>
                  <a:gd name="T6" fmla="*/ 0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cubicBezTo>
                      <a:pt x="3" y="2"/>
                      <a:pt x="3" y="2"/>
                      <a:pt x="4" y="6"/>
                    </a:cubicBezTo>
                    <a:cubicBezTo>
                      <a:pt x="3" y="5"/>
                      <a:pt x="1" y="5"/>
                      <a:pt x="0" y="5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1" name="Freeform 211"/>
              <p:cNvSpPr/>
              <p:nvPr/>
            </p:nvSpPr>
            <p:spPr bwMode="auto">
              <a:xfrm>
                <a:off x="3859" y="2129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3 h 3"/>
                  <a:gd name="T4" fmla="*/ 2 w 3"/>
                  <a:gd name="T5" fmla="*/ 3 h 3"/>
                  <a:gd name="T6" fmla="*/ 0 w 3"/>
                  <a:gd name="T7" fmla="*/ 2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3" y="2"/>
                      <a:pt x="1" y="0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2" name="Freeform 212"/>
              <p:cNvSpPr/>
              <p:nvPr/>
            </p:nvSpPr>
            <p:spPr bwMode="auto">
              <a:xfrm>
                <a:off x="3978" y="2129"/>
                <a:ext cx="11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4" y="0"/>
                      <a:pt x="3" y="0"/>
                      <a:pt x="5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3" name="Freeform 213"/>
              <p:cNvSpPr/>
              <p:nvPr/>
            </p:nvSpPr>
            <p:spPr bwMode="auto">
              <a:xfrm>
                <a:off x="4295" y="2129"/>
                <a:ext cx="10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1 h 3"/>
                  <a:gd name="T4" fmla="*/ 0 w 4"/>
                  <a:gd name="T5" fmla="*/ 3 h 3"/>
                  <a:gd name="T6" fmla="*/ 0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0"/>
                      <a:pt x="2" y="0"/>
                      <a:pt x="4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4" name="Freeform 214"/>
              <p:cNvSpPr/>
              <p:nvPr/>
            </p:nvSpPr>
            <p:spPr bwMode="auto">
              <a:xfrm>
                <a:off x="4321" y="212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0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5" name="Freeform 215"/>
              <p:cNvSpPr/>
              <p:nvPr/>
            </p:nvSpPr>
            <p:spPr bwMode="auto">
              <a:xfrm>
                <a:off x="3930" y="213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6" name="Freeform 216"/>
              <p:cNvSpPr/>
              <p:nvPr/>
            </p:nvSpPr>
            <p:spPr bwMode="auto">
              <a:xfrm>
                <a:off x="4310" y="2131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7" name="Freeform 217"/>
              <p:cNvSpPr/>
              <p:nvPr/>
            </p:nvSpPr>
            <p:spPr bwMode="auto">
              <a:xfrm>
                <a:off x="3951" y="213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8" name="Freeform 218"/>
              <p:cNvSpPr/>
              <p:nvPr/>
            </p:nvSpPr>
            <p:spPr bwMode="auto">
              <a:xfrm>
                <a:off x="3710" y="213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9" name="Freeform 219"/>
              <p:cNvSpPr/>
              <p:nvPr/>
            </p:nvSpPr>
            <p:spPr bwMode="auto">
              <a:xfrm>
                <a:off x="3719" y="2136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0" name="Freeform 220"/>
              <p:cNvSpPr/>
              <p:nvPr/>
            </p:nvSpPr>
            <p:spPr bwMode="auto">
              <a:xfrm>
                <a:off x="3752" y="2136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1 w 3"/>
                  <a:gd name="T3" fmla="*/ 4 h 4"/>
                  <a:gd name="T4" fmla="*/ 3 w 3"/>
                  <a:gd name="T5" fmla="*/ 2 h 4"/>
                  <a:gd name="T6" fmla="*/ 2 w 3"/>
                  <a:gd name="T7" fmla="*/ 0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1" y="2"/>
                      <a:pt x="1" y="4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1" name="Freeform 221"/>
              <p:cNvSpPr/>
              <p:nvPr/>
            </p:nvSpPr>
            <p:spPr bwMode="auto">
              <a:xfrm>
                <a:off x="3762" y="2136"/>
                <a:ext cx="9" cy="10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4 h 4"/>
                  <a:gd name="T4" fmla="*/ 4 w 4"/>
                  <a:gd name="T5" fmla="*/ 4 h 4"/>
                  <a:gd name="T6" fmla="*/ 3 w 4"/>
                  <a:gd name="T7" fmla="*/ 0 h 4"/>
                  <a:gd name="T8" fmla="*/ 0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2" name="Freeform 222"/>
              <p:cNvSpPr/>
              <p:nvPr/>
            </p:nvSpPr>
            <p:spPr bwMode="auto">
              <a:xfrm>
                <a:off x="4326" y="2138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3" name="Freeform 223"/>
              <p:cNvSpPr/>
              <p:nvPr/>
            </p:nvSpPr>
            <p:spPr bwMode="auto">
              <a:xfrm>
                <a:off x="3951" y="2141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4" name="Freeform 224"/>
              <p:cNvSpPr/>
              <p:nvPr/>
            </p:nvSpPr>
            <p:spPr bwMode="auto">
              <a:xfrm>
                <a:off x="3992" y="214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5" name="Freeform 225"/>
              <p:cNvSpPr/>
              <p:nvPr/>
            </p:nvSpPr>
            <p:spPr bwMode="auto">
              <a:xfrm>
                <a:off x="4319" y="2141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6" name="Freeform 226"/>
              <p:cNvSpPr/>
              <p:nvPr/>
            </p:nvSpPr>
            <p:spPr bwMode="auto">
              <a:xfrm>
                <a:off x="4542" y="214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7" name="Freeform 227"/>
              <p:cNvSpPr/>
              <p:nvPr/>
            </p:nvSpPr>
            <p:spPr bwMode="auto">
              <a:xfrm>
                <a:off x="3740" y="2143"/>
                <a:ext cx="10" cy="3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2" y="1"/>
                      <a:pt x="0" y="0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8" name="Freeform 228"/>
              <p:cNvSpPr/>
              <p:nvPr/>
            </p:nvSpPr>
            <p:spPr bwMode="auto">
              <a:xfrm>
                <a:off x="4087" y="2143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9" name="Freeform 229"/>
              <p:cNvSpPr/>
              <p:nvPr/>
            </p:nvSpPr>
            <p:spPr bwMode="auto">
              <a:xfrm>
                <a:off x="4101" y="2143"/>
                <a:ext cx="16" cy="5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1 h 2"/>
                  <a:gd name="T4" fmla="*/ 7 w 7"/>
                  <a:gd name="T5" fmla="*/ 2 h 2"/>
                  <a:gd name="T6" fmla="*/ 0 w 7"/>
                  <a:gd name="T7" fmla="*/ 2 h 2"/>
                  <a:gd name="T8" fmla="*/ 1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5" y="2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0" name="Freeform 230"/>
              <p:cNvSpPr/>
              <p:nvPr/>
            </p:nvSpPr>
            <p:spPr bwMode="auto">
              <a:xfrm>
                <a:off x="2877" y="2146"/>
                <a:ext cx="8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2" y="1"/>
                      <a:pt x="0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1" name="Freeform 231"/>
              <p:cNvSpPr/>
              <p:nvPr/>
            </p:nvSpPr>
            <p:spPr bwMode="auto">
              <a:xfrm>
                <a:off x="3883" y="2146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0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2" name="Freeform 232"/>
              <p:cNvSpPr/>
              <p:nvPr/>
            </p:nvSpPr>
            <p:spPr bwMode="auto">
              <a:xfrm>
                <a:off x="4013" y="2146"/>
                <a:ext cx="10" cy="4"/>
              </a:xfrm>
              <a:custGeom>
                <a:avLst/>
                <a:gdLst>
                  <a:gd name="T0" fmla="*/ 2 w 4"/>
                  <a:gd name="T1" fmla="*/ 0 h 2"/>
                  <a:gd name="T2" fmla="*/ 0 w 4"/>
                  <a:gd name="T3" fmla="*/ 1 h 2"/>
                  <a:gd name="T4" fmla="*/ 0 w 4"/>
                  <a:gd name="T5" fmla="*/ 1 h 2"/>
                  <a:gd name="T6" fmla="*/ 4 w 4"/>
                  <a:gd name="T7" fmla="*/ 0 h 2"/>
                  <a:gd name="T8" fmla="*/ 2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2" y="2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3" name="Freeform 233"/>
              <p:cNvSpPr/>
              <p:nvPr/>
            </p:nvSpPr>
            <p:spPr bwMode="auto">
              <a:xfrm>
                <a:off x="3916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4" name="Freeform 234"/>
              <p:cNvSpPr/>
              <p:nvPr/>
            </p:nvSpPr>
            <p:spPr bwMode="auto">
              <a:xfrm>
                <a:off x="3975" y="2148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2"/>
                      <a:pt x="0" y="1"/>
                      <a:pt x="2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5" name="Freeform 235"/>
              <p:cNvSpPr/>
              <p:nvPr/>
            </p:nvSpPr>
            <p:spPr bwMode="auto">
              <a:xfrm>
                <a:off x="3997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6" name="Freeform 236"/>
              <p:cNvSpPr/>
              <p:nvPr/>
            </p:nvSpPr>
            <p:spPr bwMode="auto">
              <a:xfrm>
                <a:off x="4068" y="2148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7" name="Freeform 237"/>
              <p:cNvSpPr/>
              <p:nvPr/>
            </p:nvSpPr>
            <p:spPr bwMode="auto">
              <a:xfrm>
                <a:off x="3693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8" name="Freeform 238"/>
              <p:cNvSpPr/>
              <p:nvPr/>
            </p:nvSpPr>
            <p:spPr bwMode="auto">
              <a:xfrm>
                <a:off x="3743" y="2148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9" name="Freeform 239"/>
              <p:cNvSpPr/>
              <p:nvPr/>
            </p:nvSpPr>
            <p:spPr bwMode="auto">
              <a:xfrm>
                <a:off x="3880" y="2148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0" name="Freeform 240"/>
              <p:cNvSpPr/>
              <p:nvPr/>
            </p:nvSpPr>
            <p:spPr bwMode="auto">
              <a:xfrm>
                <a:off x="3973" y="2148"/>
                <a:ext cx="24" cy="19"/>
              </a:xfrm>
              <a:custGeom>
                <a:avLst/>
                <a:gdLst>
                  <a:gd name="T0" fmla="*/ 4 w 10"/>
                  <a:gd name="T1" fmla="*/ 0 h 8"/>
                  <a:gd name="T2" fmla="*/ 6 w 10"/>
                  <a:gd name="T3" fmla="*/ 5 h 8"/>
                  <a:gd name="T4" fmla="*/ 0 w 10"/>
                  <a:gd name="T5" fmla="*/ 8 h 8"/>
                  <a:gd name="T6" fmla="*/ 10 w 10"/>
                  <a:gd name="T7" fmla="*/ 5 h 8"/>
                  <a:gd name="T8" fmla="*/ 4 w 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4" y="0"/>
                    </a:moveTo>
                    <a:cubicBezTo>
                      <a:pt x="5" y="2"/>
                      <a:pt x="6" y="4"/>
                      <a:pt x="6" y="5"/>
                    </a:cubicBezTo>
                    <a:cubicBezTo>
                      <a:pt x="2" y="6"/>
                      <a:pt x="2" y="6"/>
                      <a:pt x="0" y="8"/>
                    </a:cubicBezTo>
                    <a:cubicBezTo>
                      <a:pt x="6" y="8"/>
                      <a:pt x="8" y="8"/>
                      <a:pt x="10" y="5"/>
                    </a:cubicBezTo>
                    <a:cubicBezTo>
                      <a:pt x="8" y="4"/>
                      <a:pt x="6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1" name="Freeform 241"/>
              <p:cNvSpPr/>
              <p:nvPr/>
            </p:nvSpPr>
            <p:spPr bwMode="auto">
              <a:xfrm>
                <a:off x="4532" y="2148"/>
                <a:ext cx="12" cy="2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1"/>
                      <a:pt x="3" y="1"/>
                      <a:pt x="5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2" name="Freeform 242"/>
              <p:cNvSpPr/>
              <p:nvPr/>
            </p:nvSpPr>
            <p:spPr bwMode="auto">
              <a:xfrm>
                <a:off x="4023" y="2150"/>
                <a:ext cx="9" cy="12"/>
              </a:xfrm>
              <a:custGeom>
                <a:avLst/>
                <a:gdLst>
                  <a:gd name="T0" fmla="*/ 3 w 4"/>
                  <a:gd name="T1" fmla="*/ 0 h 5"/>
                  <a:gd name="T2" fmla="*/ 0 w 4"/>
                  <a:gd name="T3" fmla="*/ 5 h 5"/>
                  <a:gd name="T4" fmla="*/ 1 w 4"/>
                  <a:gd name="T5" fmla="*/ 5 h 5"/>
                  <a:gd name="T6" fmla="*/ 4 w 4"/>
                  <a:gd name="T7" fmla="*/ 0 h 5"/>
                  <a:gd name="T8" fmla="*/ 3 w 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2" y="2"/>
                      <a:pt x="1" y="4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3"/>
                      <a:pt x="2" y="4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3" name="Freeform 243"/>
              <p:cNvSpPr/>
              <p:nvPr/>
            </p:nvSpPr>
            <p:spPr bwMode="auto">
              <a:xfrm>
                <a:off x="4288" y="2150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4" name="Freeform 244"/>
              <p:cNvSpPr/>
              <p:nvPr/>
            </p:nvSpPr>
            <p:spPr bwMode="auto">
              <a:xfrm>
                <a:off x="4295" y="2150"/>
                <a:ext cx="33" cy="10"/>
              </a:xfrm>
              <a:custGeom>
                <a:avLst/>
                <a:gdLst>
                  <a:gd name="T0" fmla="*/ 3 w 14"/>
                  <a:gd name="T1" fmla="*/ 0 h 4"/>
                  <a:gd name="T2" fmla="*/ 11 w 14"/>
                  <a:gd name="T3" fmla="*/ 1 h 4"/>
                  <a:gd name="T4" fmla="*/ 6 w 14"/>
                  <a:gd name="T5" fmla="*/ 1 h 4"/>
                  <a:gd name="T6" fmla="*/ 7 w 14"/>
                  <a:gd name="T7" fmla="*/ 3 h 4"/>
                  <a:gd name="T8" fmla="*/ 14 w 14"/>
                  <a:gd name="T9" fmla="*/ 2 h 4"/>
                  <a:gd name="T10" fmla="*/ 13 w 14"/>
                  <a:gd name="T11" fmla="*/ 4 h 4"/>
                  <a:gd name="T12" fmla="*/ 0 w 14"/>
                  <a:gd name="T13" fmla="*/ 4 h 4"/>
                  <a:gd name="T14" fmla="*/ 0 w 14"/>
                  <a:gd name="T15" fmla="*/ 3 h 4"/>
                  <a:gd name="T16" fmla="*/ 1 w 14"/>
                  <a:gd name="T17" fmla="*/ 1 h 4"/>
                  <a:gd name="T18" fmla="*/ 3 w 14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4">
                    <a:moveTo>
                      <a:pt x="3" y="0"/>
                    </a:moveTo>
                    <a:cubicBezTo>
                      <a:pt x="6" y="1"/>
                      <a:pt x="9" y="1"/>
                      <a:pt x="11" y="1"/>
                    </a:cubicBezTo>
                    <a:cubicBezTo>
                      <a:pt x="10" y="1"/>
                      <a:pt x="8" y="1"/>
                      <a:pt x="6" y="1"/>
                    </a:cubicBezTo>
                    <a:cubicBezTo>
                      <a:pt x="6" y="2"/>
                      <a:pt x="6" y="3"/>
                      <a:pt x="7" y="3"/>
                    </a:cubicBezTo>
                    <a:cubicBezTo>
                      <a:pt x="9" y="3"/>
                      <a:pt x="12" y="3"/>
                      <a:pt x="14" y="2"/>
                    </a:cubicBezTo>
                    <a:cubicBezTo>
                      <a:pt x="14" y="3"/>
                      <a:pt x="14" y="4"/>
                      <a:pt x="13" y="4"/>
                    </a:cubicBezTo>
                    <a:cubicBezTo>
                      <a:pt x="9" y="4"/>
                      <a:pt x="4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5" name="Freeform 245"/>
              <p:cNvSpPr/>
              <p:nvPr/>
            </p:nvSpPr>
            <p:spPr bwMode="auto">
              <a:xfrm>
                <a:off x="4464" y="2150"/>
                <a:ext cx="11" cy="3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2" y="1"/>
                      <a:pt x="3" y="1"/>
                      <a:pt x="5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6" name="Freeform 246"/>
              <p:cNvSpPr/>
              <p:nvPr/>
            </p:nvSpPr>
            <p:spPr bwMode="auto">
              <a:xfrm>
                <a:off x="4492" y="2150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2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7" name="Freeform 247"/>
              <p:cNvSpPr/>
              <p:nvPr/>
            </p:nvSpPr>
            <p:spPr bwMode="auto">
              <a:xfrm>
                <a:off x="3842" y="2153"/>
                <a:ext cx="5" cy="12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0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2" y="3"/>
                      <a:pt x="2" y="2"/>
                      <a:pt x="0" y="5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8" name="Freeform 248"/>
              <p:cNvSpPr/>
              <p:nvPr/>
            </p:nvSpPr>
            <p:spPr bwMode="auto">
              <a:xfrm>
                <a:off x="3883" y="2153"/>
                <a:ext cx="7" cy="12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5 h 5"/>
                  <a:gd name="T4" fmla="*/ 2 w 3"/>
                  <a:gd name="T5" fmla="*/ 5 h 5"/>
                  <a:gd name="T6" fmla="*/ 1 w 3"/>
                  <a:gd name="T7" fmla="*/ 5 h 5"/>
                  <a:gd name="T8" fmla="*/ 0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2" y="2"/>
                      <a:pt x="2" y="2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9" name="Freeform 249"/>
              <p:cNvSpPr/>
              <p:nvPr/>
            </p:nvSpPr>
            <p:spPr bwMode="auto">
              <a:xfrm>
                <a:off x="4272" y="2153"/>
                <a:ext cx="19" cy="9"/>
              </a:xfrm>
              <a:custGeom>
                <a:avLst/>
                <a:gdLst>
                  <a:gd name="T0" fmla="*/ 0 w 8"/>
                  <a:gd name="T1" fmla="*/ 0 h 4"/>
                  <a:gd name="T2" fmla="*/ 8 w 8"/>
                  <a:gd name="T3" fmla="*/ 2 h 4"/>
                  <a:gd name="T4" fmla="*/ 7 w 8"/>
                  <a:gd name="T5" fmla="*/ 4 h 4"/>
                  <a:gd name="T6" fmla="*/ 6 w 8"/>
                  <a:gd name="T7" fmla="*/ 4 h 4"/>
                  <a:gd name="T8" fmla="*/ 0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cubicBezTo>
                      <a:pt x="3" y="1"/>
                      <a:pt x="5" y="2"/>
                      <a:pt x="8" y="2"/>
                    </a:cubicBezTo>
                    <a:cubicBezTo>
                      <a:pt x="8" y="3"/>
                      <a:pt x="7" y="4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3" y="3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60" name="Freeform 250"/>
              <p:cNvSpPr/>
              <p:nvPr/>
            </p:nvSpPr>
            <p:spPr bwMode="auto">
              <a:xfrm>
                <a:off x="4668" y="2153"/>
                <a:ext cx="35" cy="19"/>
              </a:xfrm>
              <a:custGeom>
                <a:avLst/>
                <a:gdLst>
                  <a:gd name="T0" fmla="*/ 11 w 15"/>
                  <a:gd name="T1" fmla="*/ 0 h 8"/>
                  <a:gd name="T2" fmla="*/ 14 w 15"/>
                  <a:gd name="T3" fmla="*/ 0 h 8"/>
                  <a:gd name="T4" fmla="*/ 15 w 15"/>
                  <a:gd name="T5" fmla="*/ 7 h 8"/>
                  <a:gd name="T6" fmla="*/ 12 w 15"/>
                  <a:gd name="T7" fmla="*/ 7 h 8"/>
                  <a:gd name="T8" fmla="*/ 4 w 15"/>
                  <a:gd name="T9" fmla="*/ 8 h 8"/>
                  <a:gd name="T10" fmla="*/ 0 w 15"/>
                  <a:gd name="T11" fmla="*/ 6 h 8"/>
                  <a:gd name="T12" fmla="*/ 4 w 15"/>
                  <a:gd name="T13" fmla="*/ 1 h 8"/>
                  <a:gd name="T14" fmla="*/ 11 w 1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11" y="0"/>
                    </a:moveTo>
                    <a:cubicBezTo>
                      <a:pt x="12" y="0"/>
                      <a:pt x="13" y="0"/>
                      <a:pt x="14" y="0"/>
                    </a:cubicBezTo>
                    <a:cubicBezTo>
                      <a:pt x="14" y="3"/>
                      <a:pt x="14" y="5"/>
                      <a:pt x="15" y="7"/>
                    </a:cubicBezTo>
                    <a:cubicBezTo>
                      <a:pt x="14" y="7"/>
                      <a:pt x="13" y="7"/>
                      <a:pt x="12" y="7"/>
                    </a:cubicBezTo>
                    <a:cubicBezTo>
                      <a:pt x="10" y="5"/>
                      <a:pt x="12" y="7"/>
                      <a:pt x="4" y="8"/>
                    </a:cubicBezTo>
                    <a:cubicBezTo>
                      <a:pt x="3" y="7"/>
                      <a:pt x="2" y="7"/>
                      <a:pt x="0" y="6"/>
                    </a:cubicBezTo>
                    <a:cubicBezTo>
                      <a:pt x="2" y="5"/>
                      <a:pt x="3" y="3"/>
                      <a:pt x="4" y="1"/>
                    </a:cubicBezTo>
                    <a:cubicBezTo>
                      <a:pt x="6" y="1"/>
                      <a:pt x="9" y="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61" name="Freeform 251"/>
              <p:cNvSpPr/>
              <p:nvPr/>
            </p:nvSpPr>
            <p:spPr bwMode="auto">
              <a:xfrm>
                <a:off x="3819" y="2155"/>
                <a:ext cx="4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0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2" y="2"/>
                      <a:pt x="1" y="3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62" name="Freeform 252"/>
              <p:cNvSpPr/>
              <p:nvPr/>
            </p:nvSpPr>
            <p:spPr bwMode="auto">
              <a:xfrm>
                <a:off x="3833" y="215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63" name="Freeform 253"/>
              <p:cNvSpPr/>
              <p:nvPr/>
            </p:nvSpPr>
            <p:spPr bwMode="auto">
              <a:xfrm>
                <a:off x="4302" y="2155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64" name="Freeform 254"/>
              <p:cNvSpPr/>
              <p:nvPr/>
            </p:nvSpPr>
            <p:spPr bwMode="auto">
              <a:xfrm>
                <a:off x="4001" y="2158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0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2"/>
                      <a:pt x="1" y="2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65" name="Freeform 255"/>
              <p:cNvSpPr/>
              <p:nvPr/>
            </p:nvSpPr>
            <p:spPr bwMode="auto">
              <a:xfrm>
                <a:off x="4210" y="215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66" name="Freeform 256"/>
              <p:cNvSpPr/>
              <p:nvPr/>
            </p:nvSpPr>
            <p:spPr bwMode="auto">
              <a:xfrm>
                <a:off x="2844" y="2160"/>
                <a:ext cx="12" cy="15"/>
              </a:xfrm>
              <a:custGeom>
                <a:avLst/>
                <a:gdLst>
                  <a:gd name="T0" fmla="*/ 2 w 5"/>
                  <a:gd name="T1" fmla="*/ 0 h 6"/>
                  <a:gd name="T2" fmla="*/ 5 w 5"/>
                  <a:gd name="T3" fmla="*/ 0 h 6"/>
                  <a:gd name="T4" fmla="*/ 2 w 5"/>
                  <a:gd name="T5" fmla="*/ 6 h 6"/>
                  <a:gd name="T6" fmla="*/ 0 w 5"/>
                  <a:gd name="T7" fmla="*/ 5 h 6"/>
                  <a:gd name="T8" fmla="*/ 2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3" y="5"/>
                      <a:pt x="5" y="3"/>
                      <a:pt x="2" y="6"/>
                    </a:cubicBezTo>
                    <a:cubicBezTo>
                      <a:pt x="2" y="6"/>
                      <a:pt x="1" y="5"/>
                      <a:pt x="0" y="5"/>
                    </a:cubicBezTo>
                    <a:cubicBezTo>
                      <a:pt x="1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67" name="Freeform 257"/>
              <p:cNvSpPr/>
              <p:nvPr/>
            </p:nvSpPr>
            <p:spPr bwMode="auto">
              <a:xfrm>
                <a:off x="3916" y="2160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68" name="Freeform 258"/>
              <p:cNvSpPr/>
              <p:nvPr/>
            </p:nvSpPr>
            <p:spPr bwMode="auto">
              <a:xfrm>
                <a:off x="4065" y="2160"/>
                <a:ext cx="10" cy="10"/>
              </a:xfrm>
              <a:custGeom>
                <a:avLst/>
                <a:gdLst>
                  <a:gd name="T0" fmla="*/ 1 w 4"/>
                  <a:gd name="T1" fmla="*/ 0 h 4"/>
                  <a:gd name="T2" fmla="*/ 4 w 4"/>
                  <a:gd name="T3" fmla="*/ 0 h 4"/>
                  <a:gd name="T4" fmla="*/ 1 w 4"/>
                  <a:gd name="T5" fmla="*/ 4 h 4"/>
                  <a:gd name="T6" fmla="*/ 2 w 4"/>
                  <a:gd name="T7" fmla="*/ 2 h 4"/>
                  <a:gd name="T8" fmla="*/ 0 w 4"/>
                  <a:gd name="T9" fmla="*/ 2 h 4"/>
                  <a:gd name="T10" fmla="*/ 1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3"/>
                      <a:pt x="3" y="2"/>
                      <a:pt x="1" y="4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69" name="Freeform 259"/>
              <p:cNvSpPr/>
              <p:nvPr/>
            </p:nvSpPr>
            <p:spPr bwMode="auto">
              <a:xfrm>
                <a:off x="4684" y="216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0" name="Freeform 260"/>
              <p:cNvSpPr/>
              <p:nvPr/>
            </p:nvSpPr>
            <p:spPr bwMode="auto">
              <a:xfrm>
                <a:off x="4034" y="2162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1" name="Freeform 261"/>
              <p:cNvSpPr/>
              <p:nvPr/>
            </p:nvSpPr>
            <p:spPr bwMode="auto">
              <a:xfrm>
                <a:off x="4321" y="216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1" y="0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2" name="Freeform 262"/>
              <p:cNvSpPr/>
              <p:nvPr/>
            </p:nvSpPr>
            <p:spPr bwMode="auto">
              <a:xfrm>
                <a:off x="3812" y="2165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6 w 6"/>
                  <a:gd name="T5" fmla="*/ 1 h 3"/>
                  <a:gd name="T6" fmla="*/ 6 w 6"/>
                  <a:gd name="T7" fmla="*/ 0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2"/>
                      <a:pt x="2" y="2"/>
                      <a:pt x="4" y="3"/>
                    </a:cubicBezTo>
                    <a:cubicBezTo>
                      <a:pt x="5" y="2"/>
                      <a:pt x="6" y="2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3" name="Freeform 263"/>
              <p:cNvSpPr/>
              <p:nvPr/>
            </p:nvSpPr>
            <p:spPr bwMode="auto">
              <a:xfrm>
                <a:off x="3923" y="216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2" y="1"/>
                      <a:pt x="3" y="1"/>
                      <a:pt x="4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4" name="Freeform 264"/>
              <p:cNvSpPr/>
              <p:nvPr/>
            </p:nvSpPr>
            <p:spPr bwMode="auto">
              <a:xfrm>
                <a:off x="4122" y="2167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5" name="Freeform 265"/>
              <p:cNvSpPr/>
              <p:nvPr/>
            </p:nvSpPr>
            <p:spPr bwMode="auto">
              <a:xfrm>
                <a:off x="2847" y="2175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6" name="Freeform 266"/>
              <p:cNvSpPr/>
              <p:nvPr/>
            </p:nvSpPr>
            <p:spPr bwMode="auto">
              <a:xfrm>
                <a:off x="4008" y="2175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7" name="Freeform 267"/>
              <p:cNvSpPr/>
              <p:nvPr/>
            </p:nvSpPr>
            <p:spPr bwMode="auto">
              <a:xfrm>
                <a:off x="4328" y="2175"/>
                <a:ext cx="8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8" name="Freeform 268"/>
              <p:cNvSpPr/>
              <p:nvPr/>
            </p:nvSpPr>
            <p:spPr bwMode="auto">
              <a:xfrm>
                <a:off x="4694" y="2175"/>
                <a:ext cx="19" cy="2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1 h 1"/>
                  <a:gd name="T4" fmla="*/ 0 w 8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cubicBezTo>
                      <a:pt x="2" y="0"/>
                      <a:pt x="5" y="1"/>
                      <a:pt x="8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9" name="Freeform 269"/>
              <p:cNvSpPr/>
              <p:nvPr/>
            </p:nvSpPr>
            <p:spPr bwMode="auto">
              <a:xfrm>
                <a:off x="3963" y="2177"/>
                <a:ext cx="19" cy="12"/>
              </a:xfrm>
              <a:custGeom>
                <a:avLst/>
                <a:gdLst>
                  <a:gd name="T0" fmla="*/ 4 w 8"/>
                  <a:gd name="T1" fmla="*/ 0 h 5"/>
                  <a:gd name="T2" fmla="*/ 0 w 8"/>
                  <a:gd name="T3" fmla="*/ 5 h 5"/>
                  <a:gd name="T4" fmla="*/ 1 w 8"/>
                  <a:gd name="T5" fmla="*/ 5 h 5"/>
                  <a:gd name="T6" fmla="*/ 8 w 8"/>
                  <a:gd name="T7" fmla="*/ 2 h 5"/>
                  <a:gd name="T8" fmla="*/ 8 w 8"/>
                  <a:gd name="T9" fmla="*/ 1 h 5"/>
                  <a:gd name="T10" fmla="*/ 4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4" y="0"/>
                    </a:moveTo>
                    <a:cubicBezTo>
                      <a:pt x="2" y="2"/>
                      <a:pt x="1" y="3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4"/>
                      <a:pt x="6" y="3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1"/>
                      <a:pt x="5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0" name="Freeform 270"/>
              <p:cNvSpPr/>
              <p:nvPr/>
            </p:nvSpPr>
            <p:spPr bwMode="auto">
              <a:xfrm>
                <a:off x="3987" y="2177"/>
                <a:ext cx="19" cy="14"/>
              </a:xfrm>
              <a:custGeom>
                <a:avLst/>
                <a:gdLst>
                  <a:gd name="T0" fmla="*/ 1 w 8"/>
                  <a:gd name="T1" fmla="*/ 0 h 6"/>
                  <a:gd name="T2" fmla="*/ 0 w 8"/>
                  <a:gd name="T3" fmla="*/ 6 h 6"/>
                  <a:gd name="T4" fmla="*/ 8 w 8"/>
                  <a:gd name="T5" fmla="*/ 3 h 6"/>
                  <a:gd name="T6" fmla="*/ 8 w 8"/>
                  <a:gd name="T7" fmla="*/ 2 h 6"/>
                  <a:gd name="T8" fmla="*/ 1 w 8"/>
                  <a:gd name="T9" fmla="*/ 3 h 6"/>
                  <a:gd name="T10" fmla="*/ 2 w 8"/>
                  <a:gd name="T11" fmla="*/ 1 h 6"/>
                  <a:gd name="T12" fmla="*/ 1 w 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1" y="0"/>
                    </a:moveTo>
                    <a:cubicBezTo>
                      <a:pt x="1" y="2"/>
                      <a:pt x="1" y="4"/>
                      <a:pt x="0" y="6"/>
                    </a:cubicBezTo>
                    <a:cubicBezTo>
                      <a:pt x="3" y="5"/>
                      <a:pt x="5" y="4"/>
                      <a:pt x="8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5" y="2"/>
                      <a:pt x="5" y="2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1" name="Freeform 271"/>
              <p:cNvSpPr/>
              <p:nvPr/>
            </p:nvSpPr>
            <p:spPr bwMode="auto">
              <a:xfrm>
                <a:off x="4366" y="2177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2" y="1"/>
                      <a:pt x="1" y="0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2" name="Freeform 272"/>
              <p:cNvSpPr/>
              <p:nvPr/>
            </p:nvSpPr>
            <p:spPr bwMode="auto">
              <a:xfrm>
                <a:off x="3951" y="217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3" name="Freeform 273"/>
              <p:cNvSpPr/>
              <p:nvPr/>
            </p:nvSpPr>
            <p:spPr bwMode="auto">
              <a:xfrm>
                <a:off x="3899" y="2182"/>
                <a:ext cx="7" cy="9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4 h 4"/>
                  <a:gd name="T4" fmla="*/ 3 w 3"/>
                  <a:gd name="T5" fmla="*/ 1 h 4"/>
                  <a:gd name="T6" fmla="*/ 1 w 3"/>
                  <a:gd name="T7" fmla="*/ 1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4" name="Freeform 274"/>
              <p:cNvSpPr/>
              <p:nvPr/>
            </p:nvSpPr>
            <p:spPr bwMode="auto">
              <a:xfrm>
                <a:off x="4030" y="2182"/>
                <a:ext cx="7" cy="12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3" y="1"/>
                      <a:pt x="2" y="1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5" name="Freeform 275"/>
              <p:cNvSpPr/>
              <p:nvPr/>
            </p:nvSpPr>
            <p:spPr bwMode="auto">
              <a:xfrm>
                <a:off x="4603" y="2182"/>
                <a:ext cx="15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6" name="Freeform 276"/>
              <p:cNvSpPr/>
              <p:nvPr/>
            </p:nvSpPr>
            <p:spPr bwMode="auto">
              <a:xfrm>
                <a:off x="4641" y="2182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7" name="Freeform 277"/>
              <p:cNvSpPr/>
              <p:nvPr/>
            </p:nvSpPr>
            <p:spPr bwMode="auto">
              <a:xfrm>
                <a:off x="3935" y="218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1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8" name="Freeform 278"/>
              <p:cNvSpPr/>
              <p:nvPr/>
            </p:nvSpPr>
            <p:spPr bwMode="auto">
              <a:xfrm>
                <a:off x="4068" y="2184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0 h 2"/>
                  <a:gd name="T4" fmla="*/ 7 w 8"/>
                  <a:gd name="T5" fmla="*/ 2 h 2"/>
                  <a:gd name="T6" fmla="*/ 0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2" y="0"/>
                      <a:pt x="5" y="0"/>
                      <a:pt x="8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9" name="Freeform 279"/>
              <p:cNvSpPr/>
              <p:nvPr/>
            </p:nvSpPr>
            <p:spPr bwMode="auto">
              <a:xfrm>
                <a:off x="3994" y="2187"/>
                <a:ext cx="19" cy="16"/>
              </a:xfrm>
              <a:custGeom>
                <a:avLst/>
                <a:gdLst>
                  <a:gd name="T0" fmla="*/ 5 w 8"/>
                  <a:gd name="T1" fmla="*/ 0 h 7"/>
                  <a:gd name="T2" fmla="*/ 0 w 8"/>
                  <a:gd name="T3" fmla="*/ 4 h 7"/>
                  <a:gd name="T4" fmla="*/ 3 w 8"/>
                  <a:gd name="T5" fmla="*/ 7 h 7"/>
                  <a:gd name="T6" fmla="*/ 8 w 8"/>
                  <a:gd name="T7" fmla="*/ 2 h 7"/>
                  <a:gd name="T8" fmla="*/ 7 w 8"/>
                  <a:gd name="T9" fmla="*/ 0 h 7"/>
                  <a:gd name="T10" fmla="*/ 5 w 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">
                    <a:moveTo>
                      <a:pt x="5" y="0"/>
                    </a:moveTo>
                    <a:cubicBezTo>
                      <a:pt x="3" y="1"/>
                      <a:pt x="2" y="2"/>
                      <a:pt x="0" y="4"/>
                    </a:cubicBezTo>
                    <a:cubicBezTo>
                      <a:pt x="1" y="5"/>
                      <a:pt x="2" y="6"/>
                      <a:pt x="3" y="7"/>
                    </a:cubicBezTo>
                    <a:cubicBezTo>
                      <a:pt x="4" y="5"/>
                      <a:pt x="6" y="3"/>
                      <a:pt x="8" y="2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0" name="Freeform 280"/>
              <p:cNvSpPr/>
              <p:nvPr/>
            </p:nvSpPr>
            <p:spPr bwMode="auto">
              <a:xfrm>
                <a:off x="4023" y="2187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2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1" name="Freeform 281"/>
              <p:cNvSpPr/>
              <p:nvPr/>
            </p:nvSpPr>
            <p:spPr bwMode="auto">
              <a:xfrm>
                <a:off x="4272" y="2187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0"/>
                      <a:pt x="2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2" name="Freeform 282"/>
              <p:cNvSpPr/>
              <p:nvPr/>
            </p:nvSpPr>
            <p:spPr bwMode="auto">
              <a:xfrm>
                <a:off x="4281" y="2187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3" name="Freeform 283"/>
              <p:cNvSpPr/>
              <p:nvPr/>
            </p:nvSpPr>
            <p:spPr bwMode="auto">
              <a:xfrm>
                <a:off x="3866" y="2189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1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4" name="Freeform 284"/>
              <p:cNvSpPr/>
              <p:nvPr/>
            </p:nvSpPr>
            <p:spPr bwMode="auto">
              <a:xfrm>
                <a:off x="3980" y="2189"/>
                <a:ext cx="9" cy="1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2 w 4"/>
                  <a:gd name="T5" fmla="*/ 2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2" y="3"/>
                      <a:pt x="1" y="2"/>
                      <a:pt x="4" y="4"/>
                    </a:cubicBezTo>
                    <a:cubicBezTo>
                      <a:pt x="4" y="3"/>
                      <a:pt x="3" y="2"/>
                      <a:pt x="2" y="2"/>
                    </a:cubicBezTo>
                    <a:cubicBezTo>
                      <a:pt x="1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5" name="Freeform 285"/>
              <p:cNvSpPr/>
              <p:nvPr/>
            </p:nvSpPr>
            <p:spPr bwMode="auto">
              <a:xfrm>
                <a:off x="3968" y="2191"/>
                <a:ext cx="10" cy="1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4 h 4"/>
                  <a:gd name="T4" fmla="*/ 1 w 4"/>
                  <a:gd name="T5" fmla="*/ 4 h 4"/>
                  <a:gd name="T6" fmla="*/ 4 w 4"/>
                  <a:gd name="T7" fmla="*/ 0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4" y="2"/>
                      <a:pt x="3" y="3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6" name="Freeform 286"/>
              <p:cNvSpPr/>
              <p:nvPr/>
            </p:nvSpPr>
            <p:spPr bwMode="auto">
              <a:xfrm>
                <a:off x="4089" y="2191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7" name="Freeform 287"/>
              <p:cNvSpPr/>
              <p:nvPr/>
            </p:nvSpPr>
            <p:spPr bwMode="auto">
              <a:xfrm>
                <a:off x="4231" y="2191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2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8" name="Freeform 288"/>
              <p:cNvSpPr/>
              <p:nvPr/>
            </p:nvSpPr>
            <p:spPr bwMode="auto">
              <a:xfrm>
                <a:off x="3906" y="2194"/>
                <a:ext cx="17" cy="12"/>
              </a:xfrm>
              <a:custGeom>
                <a:avLst/>
                <a:gdLst>
                  <a:gd name="T0" fmla="*/ 5 w 7"/>
                  <a:gd name="T1" fmla="*/ 0 h 5"/>
                  <a:gd name="T2" fmla="*/ 0 w 7"/>
                  <a:gd name="T3" fmla="*/ 2 h 5"/>
                  <a:gd name="T4" fmla="*/ 2 w 7"/>
                  <a:gd name="T5" fmla="*/ 5 h 5"/>
                  <a:gd name="T6" fmla="*/ 6 w 7"/>
                  <a:gd name="T7" fmla="*/ 5 h 5"/>
                  <a:gd name="T8" fmla="*/ 7 w 7"/>
                  <a:gd name="T9" fmla="*/ 3 h 5"/>
                  <a:gd name="T10" fmla="*/ 6 w 7"/>
                  <a:gd name="T11" fmla="*/ 0 h 5"/>
                  <a:gd name="T12" fmla="*/ 5 w 7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cubicBezTo>
                      <a:pt x="3" y="0"/>
                      <a:pt x="1" y="1"/>
                      <a:pt x="0" y="2"/>
                    </a:cubicBezTo>
                    <a:cubicBezTo>
                      <a:pt x="0" y="3"/>
                      <a:pt x="1" y="4"/>
                      <a:pt x="2" y="5"/>
                    </a:cubicBezTo>
                    <a:cubicBezTo>
                      <a:pt x="5" y="4"/>
                      <a:pt x="4" y="4"/>
                      <a:pt x="6" y="5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7" y="2"/>
                      <a:pt x="6" y="1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9" name="Freeform 289"/>
              <p:cNvSpPr/>
              <p:nvPr/>
            </p:nvSpPr>
            <p:spPr bwMode="auto">
              <a:xfrm>
                <a:off x="3956" y="2194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5 h 5"/>
                  <a:gd name="T4" fmla="*/ 4 w 4"/>
                  <a:gd name="T5" fmla="*/ 3 h 5"/>
                  <a:gd name="T6" fmla="*/ 2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1"/>
                      <a:pt x="1" y="3"/>
                      <a:pt x="0" y="5"/>
                    </a:cubicBezTo>
                    <a:cubicBezTo>
                      <a:pt x="1" y="4"/>
                      <a:pt x="2" y="3"/>
                      <a:pt x="4" y="3"/>
                    </a:cubicBezTo>
                    <a:cubicBezTo>
                      <a:pt x="3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0" name="Freeform 290"/>
              <p:cNvSpPr/>
              <p:nvPr/>
            </p:nvSpPr>
            <p:spPr bwMode="auto">
              <a:xfrm>
                <a:off x="4627" y="219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1" name="Freeform 291"/>
              <p:cNvSpPr/>
              <p:nvPr/>
            </p:nvSpPr>
            <p:spPr bwMode="auto">
              <a:xfrm>
                <a:off x="4637" y="2194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0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3" y="0"/>
                      <a:pt x="5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2" name="Freeform 292"/>
              <p:cNvSpPr/>
              <p:nvPr/>
            </p:nvSpPr>
            <p:spPr bwMode="auto">
              <a:xfrm>
                <a:off x="3895" y="2196"/>
                <a:ext cx="9" cy="5"/>
              </a:xfrm>
              <a:custGeom>
                <a:avLst/>
                <a:gdLst>
                  <a:gd name="T0" fmla="*/ 1 w 4"/>
                  <a:gd name="T1" fmla="*/ 0 h 2"/>
                  <a:gd name="T2" fmla="*/ 0 w 4"/>
                  <a:gd name="T3" fmla="*/ 2 h 2"/>
                  <a:gd name="T4" fmla="*/ 4 w 4"/>
                  <a:gd name="T5" fmla="*/ 0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3" name="Freeform 293"/>
              <p:cNvSpPr/>
              <p:nvPr/>
            </p:nvSpPr>
            <p:spPr bwMode="auto">
              <a:xfrm>
                <a:off x="4222" y="2196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0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4" name="Freeform 294"/>
              <p:cNvSpPr/>
              <p:nvPr/>
            </p:nvSpPr>
            <p:spPr bwMode="auto">
              <a:xfrm>
                <a:off x="4580" y="2196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0 h 3"/>
                  <a:gd name="T4" fmla="*/ 4 w 6"/>
                  <a:gd name="T5" fmla="*/ 3 h 3"/>
                  <a:gd name="T6" fmla="*/ 0 w 6"/>
                  <a:gd name="T7" fmla="*/ 3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5" y="1"/>
                      <a:pt x="4" y="2"/>
                      <a:pt x="4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5" name="Freeform 295"/>
              <p:cNvSpPr/>
              <p:nvPr/>
            </p:nvSpPr>
            <p:spPr bwMode="auto">
              <a:xfrm>
                <a:off x="4596" y="2196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6" name="Freeform 296"/>
              <p:cNvSpPr/>
              <p:nvPr/>
            </p:nvSpPr>
            <p:spPr bwMode="auto">
              <a:xfrm>
                <a:off x="4603" y="2196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7" name="Freeform 297"/>
              <p:cNvSpPr/>
              <p:nvPr/>
            </p:nvSpPr>
            <p:spPr bwMode="auto">
              <a:xfrm>
                <a:off x="3885" y="2199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3 h 3"/>
                  <a:gd name="T4" fmla="*/ 3 w 3"/>
                  <a:gd name="T5" fmla="*/ 3 h 3"/>
                  <a:gd name="T6" fmla="*/ 3 w 3"/>
                  <a:gd name="T7" fmla="*/ 2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8" name="Freeform 298"/>
              <p:cNvSpPr/>
              <p:nvPr/>
            </p:nvSpPr>
            <p:spPr bwMode="auto">
              <a:xfrm>
                <a:off x="3911" y="2199"/>
                <a:ext cx="7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9" name="Freeform 299"/>
              <p:cNvSpPr/>
              <p:nvPr/>
            </p:nvSpPr>
            <p:spPr bwMode="auto">
              <a:xfrm>
                <a:off x="3944" y="2199"/>
                <a:ext cx="10" cy="7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3 h 3"/>
                  <a:gd name="T4" fmla="*/ 2 w 4"/>
                  <a:gd name="T5" fmla="*/ 2 h 3"/>
                  <a:gd name="T6" fmla="*/ 4 w 4"/>
                  <a:gd name="T7" fmla="*/ 2 h 3"/>
                  <a:gd name="T8" fmla="*/ 3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1" y="3"/>
                      <a:pt x="0" y="0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10" name="Freeform 300"/>
              <p:cNvSpPr/>
              <p:nvPr/>
            </p:nvSpPr>
            <p:spPr bwMode="auto">
              <a:xfrm>
                <a:off x="4061" y="2199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0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11" name="Freeform 301"/>
              <p:cNvSpPr/>
              <p:nvPr/>
            </p:nvSpPr>
            <p:spPr bwMode="auto">
              <a:xfrm>
                <a:off x="4523" y="2199"/>
                <a:ext cx="9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12" name="Freeform 302"/>
              <p:cNvSpPr/>
              <p:nvPr/>
            </p:nvSpPr>
            <p:spPr bwMode="auto">
              <a:xfrm>
                <a:off x="4563" y="2199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13" name="Freeform 303"/>
              <p:cNvSpPr/>
              <p:nvPr/>
            </p:nvSpPr>
            <p:spPr bwMode="auto">
              <a:xfrm>
                <a:off x="3878" y="220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14" name="Freeform 304"/>
              <p:cNvSpPr/>
              <p:nvPr/>
            </p:nvSpPr>
            <p:spPr bwMode="auto">
              <a:xfrm>
                <a:off x="3925" y="2201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3" y="2"/>
                      <a:pt x="2" y="1"/>
                      <a:pt x="5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15" name="Freeform 305"/>
              <p:cNvSpPr/>
              <p:nvPr/>
            </p:nvSpPr>
            <p:spPr bwMode="auto">
              <a:xfrm>
                <a:off x="4006" y="2201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2 w 3"/>
                  <a:gd name="T7" fmla="*/ 0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16" name="Freeform 306"/>
              <p:cNvSpPr/>
              <p:nvPr/>
            </p:nvSpPr>
            <p:spPr bwMode="auto">
              <a:xfrm>
                <a:off x="4506" y="2201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17" name="Freeform 307"/>
              <p:cNvSpPr/>
              <p:nvPr/>
            </p:nvSpPr>
            <p:spPr bwMode="auto">
              <a:xfrm>
                <a:off x="3869" y="2203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18" name="Freeform 308"/>
              <p:cNvSpPr/>
              <p:nvPr/>
            </p:nvSpPr>
            <p:spPr bwMode="auto">
              <a:xfrm>
                <a:off x="3897" y="2203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2"/>
                      <a:pt x="1" y="2"/>
                      <a:pt x="3" y="3"/>
                    </a:cubicBezTo>
                    <a:cubicBezTo>
                      <a:pt x="2" y="0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19" name="Freeform 309"/>
              <p:cNvSpPr/>
              <p:nvPr/>
            </p:nvSpPr>
            <p:spPr bwMode="auto">
              <a:xfrm>
                <a:off x="4020" y="2203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0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0" name="Freeform 310"/>
              <p:cNvSpPr/>
              <p:nvPr/>
            </p:nvSpPr>
            <p:spPr bwMode="auto">
              <a:xfrm>
                <a:off x="4034" y="2203"/>
                <a:ext cx="8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3 h 4"/>
                  <a:gd name="T4" fmla="*/ 3 w 3"/>
                  <a:gd name="T5" fmla="*/ 4 h 4"/>
                  <a:gd name="T6" fmla="*/ 0 w 3"/>
                  <a:gd name="T7" fmla="*/ 4 h 4"/>
                  <a:gd name="T8" fmla="*/ 0 w 3"/>
                  <a:gd name="T9" fmla="*/ 2 h 4"/>
                  <a:gd name="T10" fmla="*/ 0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1" name="Freeform 311"/>
              <p:cNvSpPr/>
              <p:nvPr/>
            </p:nvSpPr>
            <p:spPr bwMode="auto">
              <a:xfrm>
                <a:off x="4077" y="2203"/>
                <a:ext cx="17" cy="10"/>
              </a:xfrm>
              <a:custGeom>
                <a:avLst/>
                <a:gdLst>
                  <a:gd name="T0" fmla="*/ 3 w 7"/>
                  <a:gd name="T1" fmla="*/ 0 h 4"/>
                  <a:gd name="T2" fmla="*/ 7 w 7"/>
                  <a:gd name="T3" fmla="*/ 1 h 4"/>
                  <a:gd name="T4" fmla="*/ 5 w 7"/>
                  <a:gd name="T5" fmla="*/ 3 h 4"/>
                  <a:gd name="T6" fmla="*/ 1 w 7"/>
                  <a:gd name="T7" fmla="*/ 4 h 4"/>
                  <a:gd name="T8" fmla="*/ 0 w 7"/>
                  <a:gd name="T9" fmla="*/ 2 h 4"/>
                  <a:gd name="T10" fmla="*/ 0 w 7"/>
                  <a:gd name="T11" fmla="*/ 1 h 4"/>
                  <a:gd name="T12" fmla="*/ 3 w 7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3" y="0"/>
                    </a:moveTo>
                    <a:cubicBezTo>
                      <a:pt x="6" y="1"/>
                      <a:pt x="4" y="1"/>
                      <a:pt x="7" y="1"/>
                    </a:cubicBezTo>
                    <a:cubicBezTo>
                      <a:pt x="6" y="3"/>
                      <a:pt x="7" y="2"/>
                      <a:pt x="5" y="3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3" y="0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2" name="Freeform 312"/>
              <p:cNvSpPr/>
              <p:nvPr/>
            </p:nvSpPr>
            <p:spPr bwMode="auto">
              <a:xfrm>
                <a:off x="2868" y="22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3" name="Freeform 313"/>
              <p:cNvSpPr/>
              <p:nvPr/>
            </p:nvSpPr>
            <p:spPr bwMode="auto">
              <a:xfrm>
                <a:off x="3850" y="2206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4" name="Freeform 314"/>
              <p:cNvSpPr/>
              <p:nvPr/>
            </p:nvSpPr>
            <p:spPr bwMode="auto">
              <a:xfrm>
                <a:off x="4044" y="2206"/>
                <a:ext cx="17" cy="5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1 h 2"/>
                  <a:gd name="T4" fmla="*/ 5 w 7"/>
                  <a:gd name="T5" fmla="*/ 1 h 2"/>
                  <a:gd name="T6" fmla="*/ 0 w 7"/>
                  <a:gd name="T7" fmla="*/ 2 h 2"/>
                  <a:gd name="T8" fmla="*/ 1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5" y="1"/>
                      <a:pt x="5" y="0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5" name="Freeform 315"/>
              <p:cNvSpPr/>
              <p:nvPr/>
            </p:nvSpPr>
            <p:spPr bwMode="auto">
              <a:xfrm>
                <a:off x="4061" y="2206"/>
                <a:ext cx="11" cy="5"/>
              </a:xfrm>
              <a:custGeom>
                <a:avLst/>
                <a:gdLst>
                  <a:gd name="T0" fmla="*/ 1 w 5"/>
                  <a:gd name="T1" fmla="*/ 0 h 2"/>
                  <a:gd name="T2" fmla="*/ 5 w 5"/>
                  <a:gd name="T3" fmla="*/ 0 h 2"/>
                  <a:gd name="T4" fmla="*/ 5 w 5"/>
                  <a:gd name="T5" fmla="*/ 0 h 2"/>
                  <a:gd name="T6" fmla="*/ 4 w 5"/>
                  <a:gd name="T7" fmla="*/ 2 h 2"/>
                  <a:gd name="T8" fmla="*/ 0 w 5"/>
                  <a:gd name="T9" fmla="*/ 2 h 2"/>
                  <a:gd name="T10" fmla="*/ 1 w 5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6" name="Freeform 316"/>
              <p:cNvSpPr/>
              <p:nvPr/>
            </p:nvSpPr>
            <p:spPr bwMode="auto">
              <a:xfrm>
                <a:off x="4096" y="2206"/>
                <a:ext cx="26" cy="5"/>
              </a:xfrm>
              <a:custGeom>
                <a:avLst/>
                <a:gdLst>
                  <a:gd name="T0" fmla="*/ 1 w 11"/>
                  <a:gd name="T1" fmla="*/ 0 h 2"/>
                  <a:gd name="T2" fmla="*/ 11 w 11"/>
                  <a:gd name="T3" fmla="*/ 0 h 2"/>
                  <a:gd name="T4" fmla="*/ 11 w 11"/>
                  <a:gd name="T5" fmla="*/ 0 h 2"/>
                  <a:gd name="T6" fmla="*/ 0 w 11"/>
                  <a:gd name="T7" fmla="*/ 2 h 2"/>
                  <a:gd name="T8" fmla="*/ 1 w 1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">
                    <a:moveTo>
                      <a:pt x="1" y="0"/>
                    </a:moveTo>
                    <a:cubicBezTo>
                      <a:pt x="5" y="0"/>
                      <a:pt x="8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1"/>
                      <a:pt x="4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7" name="Freeform 317"/>
              <p:cNvSpPr/>
              <p:nvPr/>
            </p:nvSpPr>
            <p:spPr bwMode="auto">
              <a:xfrm>
                <a:off x="4160" y="2206"/>
                <a:ext cx="12" cy="5"/>
              </a:xfrm>
              <a:custGeom>
                <a:avLst/>
                <a:gdLst>
                  <a:gd name="T0" fmla="*/ 3 w 5"/>
                  <a:gd name="T1" fmla="*/ 0 h 2"/>
                  <a:gd name="T2" fmla="*/ 5 w 5"/>
                  <a:gd name="T3" fmla="*/ 2 h 2"/>
                  <a:gd name="T4" fmla="*/ 0 w 5"/>
                  <a:gd name="T5" fmla="*/ 2 h 2"/>
                  <a:gd name="T6" fmla="*/ 3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cubicBezTo>
                      <a:pt x="4" y="1"/>
                      <a:pt x="4" y="2"/>
                      <a:pt x="5" y="2"/>
                    </a:cubicBezTo>
                    <a:cubicBezTo>
                      <a:pt x="3" y="2"/>
                      <a:pt x="2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8" name="Freeform 318"/>
              <p:cNvSpPr/>
              <p:nvPr/>
            </p:nvSpPr>
            <p:spPr bwMode="auto">
              <a:xfrm>
                <a:off x="4179" y="2206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9" name="Freeform 319"/>
              <p:cNvSpPr/>
              <p:nvPr/>
            </p:nvSpPr>
            <p:spPr bwMode="auto">
              <a:xfrm>
                <a:off x="4186" y="220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0" name="Freeform 320"/>
              <p:cNvSpPr/>
              <p:nvPr/>
            </p:nvSpPr>
            <p:spPr bwMode="auto">
              <a:xfrm>
                <a:off x="4573" y="22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1" name="Freeform 321"/>
              <p:cNvSpPr/>
              <p:nvPr/>
            </p:nvSpPr>
            <p:spPr bwMode="auto">
              <a:xfrm>
                <a:off x="4689" y="220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2" name="Freeform 322"/>
              <p:cNvSpPr/>
              <p:nvPr/>
            </p:nvSpPr>
            <p:spPr bwMode="auto">
              <a:xfrm>
                <a:off x="3887" y="220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3" name="Freeform 323"/>
              <p:cNvSpPr/>
              <p:nvPr/>
            </p:nvSpPr>
            <p:spPr bwMode="auto">
              <a:xfrm>
                <a:off x="2885" y="2211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2 h 3"/>
                  <a:gd name="T4" fmla="*/ 3 w 3"/>
                  <a:gd name="T5" fmla="*/ 3 h 3"/>
                  <a:gd name="T6" fmla="*/ 3 w 3"/>
                  <a:gd name="T7" fmla="*/ 0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4" name="Freeform 324"/>
              <p:cNvSpPr/>
              <p:nvPr/>
            </p:nvSpPr>
            <p:spPr bwMode="auto">
              <a:xfrm>
                <a:off x="2847" y="2213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5" name="Freeform 325"/>
              <p:cNvSpPr/>
              <p:nvPr/>
            </p:nvSpPr>
            <p:spPr bwMode="auto">
              <a:xfrm>
                <a:off x="3053" y="2213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6" name="Freeform 326"/>
              <p:cNvSpPr/>
              <p:nvPr/>
            </p:nvSpPr>
            <p:spPr bwMode="auto">
              <a:xfrm>
                <a:off x="3980" y="2213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7" name="Freeform 327"/>
              <p:cNvSpPr/>
              <p:nvPr/>
            </p:nvSpPr>
            <p:spPr bwMode="auto">
              <a:xfrm>
                <a:off x="4219" y="2213"/>
                <a:ext cx="10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3 h 3"/>
                  <a:gd name="T4" fmla="*/ 3 w 4"/>
                  <a:gd name="T5" fmla="*/ 3 h 3"/>
                  <a:gd name="T6" fmla="*/ 0 w 4"/>
                  <a:gd name="T7" fmla="*/ 2 h 3"/>
                  <a:gd name="T8" fmla="*/ 1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3" y="2"/>
                      <a:pt x="3" y="1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8" name="Freeform 328"/>
              <p:cNvSpPr/>
              <p:nvPr/>
            </p:nvSpPr>
            <p:spPr bwMode="auto">
              <a:xfrm>
                <a:off x="4374" y="2213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1 h 3"/>
                  <a:gd name="T4" fmla="*/ 3 w 6"/>
                  <a:gd name="T5" fmla="*/ 3 h 3"/>
                  <a:gd name="T6" fmla="*/ 0 w 6"/>
                  <a:gd name="T7" fmla="*/ 3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5" y="2"/>
                      <a:pt x="4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9" name="Freeform 329"/>
              <p:cNvSpPr/>
              <p:nvPr/>
            </p:nvSpPr>
            <p:spPr bwMode="auto">
              <a:xfrm>
                <a:off x="4841" y="2213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40" name="Freeform 330"/>
              <p:cNvSpPr/>
              <p:nvPr/>
            </p:nvSpPr>
            <p:spPr bwMode="auto">
              <a:xfrm>
                <a:off x="3968" y="2215"/>
                <a:ext cx="7" cy="3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41" name="Freeform 331"/>
              <p:cNvSpPr/>
              <p:nvPr/>
            </p:nvSpPr>
            <p:spPr bwMode="auto">
              <a:xfrm>
                <a:off x="4184" y="2215"/>
                <a:ext cx="24" cy="8"/>
              </a:xfrm>
              <a:custGeom>
                <a:avLst/>
                <a:gdLst>
                  <a:gd name="T0" fmla="*/ 7 w 10"/>
                  <a:gd name="T1" fmla="*/ 0 h 3"/>
                  <a:gd name="T2" fmla="*/ 10 w 10"/>
                  <a:gd name="T3" fmla="*/ 0 h 3"/>
                  <a:gd name="T4" fmla="*/ 9 w 10"/>
                  <a:gd name="T5" fmla="*/ 2 h 3"/>
                  <a:gd name="T6" fmla="*/ 0 w 10"/>
                  <a:gd name="T7" fmla="*/ 3 h 3"/>
                  <a:gd name="T8" fmla="*/ 0 w 10"/>
                  <a:gd name="T9" fmla="*/ 1 h 3"/>
                  <a:gd name="T10" fmla="*/ 7 w 10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">
                    <a:moveTo>
                      <a:pt x="7" y="0"/>
                    </a:moveTo>
                    <a:cubicBezTo>
                      <a:pt x="8" y="0"/>
                      <a:pt x="9" y="0"/>
                      <a:pt x="10" y="0"/>
                    </a:cubicBezTo>
                    <a:cubicBezTo>
                      <a:pt x="10" y="1"/>
                      <a:pt x="10" y="2"/>
                      <a:pt x="9" y="2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2" y="1"/>
                      <a:pt x="4" y="1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42" name="Freeform 332"/>
              <p:cNvSpPr/>
              <p:nvPr/>
            </p:nvSpPr>
            <p:spPr bwMode="auto">
              <a:xfrm>
                <a:off x="4333" y="2215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6 w 6"/>
                  <a:gd name="T3" fmla="*/ 0 h 2"/>
                  <a:gd name="T4" fmla="*/ 6 w 6"/>
                  <a:gd name="T5" fmla="*/ 2 h 2"/>
                  <a:gd name="T6" fmla="*/ 0 w 6"/>
                  <a:gd name="T7" fmla="*/ 2 h 2"/>
                  <a:gd name="T8" fmla="*/ 2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43" name="Freeform 333"/>
              <p:cNvSpPr/>
              <p:nvPr/>
            </p:nvSpPr>
            <p:spPr bwMode="auto">
              <a:xfrm>
                <a:off x="4352" y="221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44" name="Freeform 334"/>
              <p:cNvSpPr/>
              <p:nvPr/>
            </p:nvSpPr>
            <p:spPr bwMode="auto">
              <a:xfrm>
                <a:off x="4359" y="221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2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45" name="Freeform 335"/>
              <p:cNvSpPr/>
              <p:nvPr/>
            </p:nvSpPr>
            <p:spPr bwMode="auto">
              <a:xfrm>
                <a:off x="4397" y="2215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46" name="Freeform 336"/>
              <p:cNvSpPr/>
              <p:nvPr/>
            </p:nvSpPr>
            <p:spPr bwMode="auto">
              <a:xfrm>
                <a:off x="4518" y="2215"/>
                <a:ext cx="19" cy="8"/>
              </a:xfrm>
              <a:custGeom>
                <a:avLst/>
                <a:gdLst>
                  <a:gd name="T0" fmla="*/ 2 w 8"/>
                  <a:gd name="T1" fmla="*/ 0 h 3"/>
                  <a:gd name="T2" fmla="*/ 8 w 8"/>
                  <a:gd name="T3" fmla="*/ 2 h 3"/>
                  <a:gd name="T4" fmla="*/ 2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2" y="0"/>
                    </a:moveTo>
                    <a:cubicBezTo>
                      <a:pt x="6" y="1"/>
                      <a:pt x="6" y="1"/>
                      <a:pt x="8" y="2"/>
                    </a:cubicBezTo>
                    <a:cubicBezTo>
                      <a:pt x="5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47" name="Freeform 337"/>
              <p:cNvSpPr/>
              <p:nvPr/>
            </p:nvSpPr>
            <p:spPr bwMode="auto">
              <a:xfrm>
                <a:off x="2880" y="2218"/>
                <a:ext cx="9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3 h 3"/>
                  <a:gd name="T4" fmla="*/ 0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2"/>
                      <a:pt x="2" y="2"/>
                      <a:pt x="4" y="3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48" name="Freeform 338"/>
              <p:cNvSpPr/>
              <p:nvPr/>
            </p:nvSpPr>
            <p:spPr bwMode="auto">
              <a:xfrm>
                <a:off x="4452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49" name="Freeform 339"/>
              <p:cNvSpPr/>
              <p:nvPr/>
            </p:nvSpPr>
            <p:spPr bwMode="auto">
              <a:xfrm>
                <a:off x="4473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50" name="Freeform 340"/>
              <p:cNvSpPr/>
              <p:nvPr/>
            </p:nvSpPr>
            <p:spPr bwMode="auto">
              <a:xfrm>
                <a:off x="4684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1"/>
                      <a:pt x="1" y="0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51" name="Freeform 341"/>
              <p:cNvSpPr/>
              <p:nvPr/>
            </p:nvSpPr>
            <p:spPr bwMode="auto">
              <a:xfrm>
                <a:off x="4160" y="2220"/>
                <a:ext cx="19" cy="8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0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cubicBezTo>
                      <a:pt x="3" y="1"/>
                      <a:pt x="5" y="1"/>
                      <a:pt x="8" y="1"/>
                    </a:cubicBezTo>
                    <a:cubicBezTo>
                      <a:pt x="4" y="1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52" name="Freeform 342"/>
              <p:cNvSpPr/>
              <p:nvPr/>
            </p:nvSpPr>
            <p:spPr bwMode="auto">
              <a:xfrm>
                <a:off x="4774" y="222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53" name="Freeform 343"/>
              <p:cNvSpPr/>
              <p:nvPr/>
            </p:nvSpPr>
            <p:spPr bwMode="auto">
              <a:xfrm>
                <a:off x="4786" y="2220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3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54" name="Freeform 344"/>
              <p:cNvSpPr/>
              <p:nvPr/>
            </p:nvSpPr>
            <p:spPr bwMode="auto">
              <a:xfrm>
                <a:off x="4065" y="2223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55" name="Freeform 345"/>
              <p:cNvSpPr/>
              <p:nvPr/>
            </p:nvSpPr>
            <p:spPr bwMode="auto">
              <a:xfrm>
                <a:off x="2844" y="2225"/>
                <a:ext cx="10" cy="7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0 h 3"/>
                  <a:gd name="T4" fmla="*/ 0 w 4"/>
                  <a:gd name="T5" fmla="*/ 3 h 3"/>
                  <a:gd name="T6" fmla="*/ 2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4" y="0"/>
                      <a:pt x="4" y="0"/>
                    </a:cubicBezTo>
                    <a:cubicBezTo>
                      <a:pt x="2" y="3"/>
                      <a:pt x="4" y="2"/>
                      <a:pt x="0" y="3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56" name="Freeform 346"/>
              <p:cNvSpPr/>
              <p:nvPr/>
            </p:nvSpPr>
            <p:spPr bwMode="auto">
              <a:xfrm>
                <a:off x="3769" y="2228"/>
                <a:ext cx="38" cy="9"/>
              </a:xfrm>
              <a:custGeom>
                <a:avLst/>
                <a:gdLst>
                  <a:gd name="T0" fmla="*/ 6 w 16"/>
                  <a:gd name="T1" fmla="*/ 0 h 4"/>
                  <a:gd name="T2" fmla="*/ 0 w 16"/>
                  <a:gd name="T3" fmla="*/ 4 h 4"/>
                  <a:gd name="T4" fmla="*/ 2 w 16"/>
                  <a:gd name="T5" fmla="*/ 3 h 4"/>
                  <a:gd name="T6" fmla="*/ 16 w 16"/>
                  <a:gd name="T7" fmla="*/ 3 h 4"/>
                  <a:gd name="T8" fmla="*/ 12 w 16"/>
                  <a:gd name="T9" fmla="*/ 0 h 4"/>
                  <a:gd name="T10" fmla="*/ 7 w 16"/>
                  <a:gd name="T11" fmla="*/ 3 h 4"/>
                  <a:gd name="T12" fmla="*/ 6 w 1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">
                    <a:moveTo>
                      <a:pt x="6" y="0"/>
                    </a:moveTo>
                    <a:cubicBezTo>
                      <a:pt x="3" y="2"/>
                      <a:pt x="1" y="0"/>
                      <a:pt x="0" y="4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6" y="4"/>
                      <a:pt x="11" y="3"/>
                      <a:pt x="16" y="3"/>
                    </a:cubicBezTo>
                    <a:cubicBezTo>
                      <a:pt x="14" y="2"/>
                      <a:pt x="13" y="1"/>
                      <a:pt x="12" y="0"/>
                    </a:cubicBezTo>
                    <a:cubicBezTo>
                      <a:pt x="10" y="2"/>
                      <a:pt x="10" y="2"/>
                      <a:pt x="7" y="3"/>
                    </a:cubicBezTo>
                    <a:cubicBezTo>
                      <a:pt x="6" y="0"/>
                      <a:pt x="8" y="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57" name="Freeform 347"/>
              <p:cNvSpPr/>
              <p:nvPr/>
            </p:nvSpPr>
            <p:spPr bwMode="auto">
              <a:xfrm>
                <a:off x="4703" y="2228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2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1"/>
                      <a:pt x="1" y="0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58" name="Freeform 348"/>
              <p:cNvSpPr/>
              <p:nvPr/>
            </p:nvSpPr>
            <p:spPr bwMode="auto">
              <a:xfrm>
                <a:off x="3809" y="2230"/>
                <a:ext cx="17" cy="17"/>
              </a:xfrm>
              <a:custGeom>
                <a:avLst/>
                <a:gdLst>
                  <a:gd name="T0" fmla="*/ 2 w 7"/>
                  <a:gd name="T1" fmla="*/ 0 h 7"/>
                  <a:gd name="T2" fmla="*/ 2 w 7"/>
                  <a:gd name="T3" fmla="*/ 2 h 7"/>
                  <a:gd name="T4" fmla="*/ 0 w 7"/>
                  <a:gd name="T5" fmla="*/ 1 h 7"/>
                  <a:gd name="T6" fmla="*/ 7 w 7"/>
                  <a:gd name="T7" fmla="*/ 7 h 7"/>
                  <a:gd name="T8" fmla="*/ 7 w 7"/>
                  <a:gd name="T9" fmla="*/ 6 h 7"/>
                  <a:gd name="T10" fmla="*/ 5 w 7"/>
                  <a:gd name="T11" fmla="*/ 1 h 7"/>
                  <a:gd name="T12" fmla="*/ 2 w 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3" y="3"/>
                      <a:pt x="5" y="5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5" y="2"/>
                      <a:pt x="7" y="2"/>
                      <a:pt x="5" y="1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59" name="Freeform 349"/>
              <p:cNvSpPr/>
              <p:nvPr/>
            </p:nvSpPr>
            <p:spPr bwMode="auto">
              <a:xfrm>
                <a:off x="4224" y="2230"/>
                <a:ext cx="19" cy="12"/>
              </a:xfrm>
              <a:custGeom>
                <a:avLst/>
                <a:gdLst>
                  <a:gd name="T0" fmla="*/ 1 w 8"/>
                  <a:gd name="T1" fmla="*/ 0 h 5"/>
                  <a:gd name="T2" fmla="*/ 8 w 8"/>
                  <a:gd name="T3" fmla="*/ 1 h 5"/>
                  <a:gd name="T4" fmla="*/ 8 w 8"/>
                  <a:gd name="T5" fmla="*/ 2 h 5"/>
                  <a:gd name="T6" fmla="*/ 8 w 8"/>
                  <a:gd name="T7" fmla="*/ 4 h 5"/>
                  <a:gd name="T8" fmla="*/ 6 w 8"/>
                  <a:gd name="T9" fmla="*/ 5 h 5"/>
                  <a:gd name="T10" fmla="*/ 1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1" y="0"/>
                    </a:moveTo>
                    <a:cubicBezTo>
                      <a:pt x="3" y="0"/>
                      <a:pt x="6" y="1"/>
                      <a:pt x="8" y="1"/>
                    </a:cubicBezTo>
                    <a:cubicBezTo>
                      <a:pt x="8" y="1"/>
                      <a:pt x="8" y="2"/>
                      <a:pt x="8" y="2"/>
                    </a:cubicBezTo>
                    <a:cubicBezTo>
                      <a:pt x="8" y="3"/>
                      <a:pt x="8" y="3"/>
                      <a:pt x="8" y="4"/>
                    </a:cubicBezTo>
                    <a:cubicBezTo>
                      <a:pt x="7" y="4"/>
                      <a:pt x="7" y="5"/>
                      <a:pt x="6" y="5"/>
                    </a:cubicBezTo>
                    <a:cubicBezTo>
                      <a:pt x="1" y="1"/>
                      <a:pt x="0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60" name="Freeform 350"/>
              <p:cNvSpPr/>
              <p:nvPr/>
            </p:nvSpPr>
            <p:spPr bwMode="auto">
              <a:xfrm>
                <a:off x="4250" y="223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61" name="Freeform 351"/>
              <p:cNvSpPr/>
              <p:nvPr/>
            </p:nvSpPr>
            <p:spPr bwMode="auto">
              <a:xfrm>
                <a:off x="4694" y="2230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62" name="Freeform 352"/>
              <p:cNvSpPr/>
              <p:nvPr/>
            </p:nvSpPr>
            <p:spPr bwMode="auto">
              <a:xfrm>
                <a:off x="4800" y="2230"/>
                <a:ext cx="10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2 h 3"/>
                  <a:gd name="T4" fmla="*/ 1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2" y="1"/>
                      <a:pt x="3" y="1"/>
                      <a:pt x="4" y="2"/>
                    </a:cubicBezTo>
                    <a:cubicBezTo>
                      <a:pt x="0" y="2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63" name="Freeform 353"/>
              <p:cNvSpPr/>
              <p:nvPr/>
            </p:nvSpPr>
            <p:spPr bwMode="auto">
              <a:xfrm>
                <a:off x="4831" y="2230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64" name="Freeform 354"/>
              <p:cNvSpPr/>
              <p:nvPr/>
            </p:nvSpPr>
            <p:spPr bwMode="auto">
              <a:xfrm>
                <a:off x="3733" y="2232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1"/>
                      <a:pt x="1" y="2"/>
                      <a:pt x="2" y="3"/>
                    </a:cubicBezTo>
                    <a:cubicBezTo>
                      <a:pt x="1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65" name="Freeform 355"/>
              <p:cNvSpPr/>
              <p:nvPr/>
            </p:nvSpPr>
            <p:spPr bwMode="auto">
              <a:xfrm>
                <a:off x="3940" y="2232"/>
                <a:ext cx="35" cy="10"/>
              </a:xfrm>
              <a:custGeom>
                <a:avLst/>
                <a:gdLst>
                  <a:gd name="T0" fmla="*/ 4 w 15"/>
                  <a:gd name="T1" fmla="*/ 0 h 4"/>
                  <a:gd name="T2" fmla="*/ 15 w 15"/>
                  <a:gd name="T3" fmla="*/ 3 h 4"/>
                  <a:gd name="T4" fmla="*/ 15 w 15"/>
                  <a:gd name="T5" fmla="*/ 4 h 4"/>
                  <a:gd name="T6" fmla="*/ 0 w 15"/>
                  <a:gd name="T7" fmla="*/ 4 h 4"/>
                  <a:gd name="T8" fmla="*/ 0 w 15"/>
                  <a:gd name="T9" fmla="*/ 1 h 4"/>
                  <a:gd name="T10" fmla="*/ 4 w 1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4">
                    <a:moveTo>
                      <a:pt x="4" y="0"/>
                    </a:moveTo>
                    <a:cubicBezTo>
                      <a:pt x="8" y="1"/>
                      <a:pt x="11" y="2"/>
                      <a:pt x="15" y="3"/>
                    </a:cubicBezTo>
                    <a:cubicBezTo>
                      <a:pt x="15" y="3"/>
                      <a:pt x="15" y="4"/>
                      <a:pt x="15" y="4"/>
                    </a:cubicBezTo>
                    <a:cubicBezTo>
                      <a:pt x="10" y="4"/>
                      <a:pt x="5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66" name="Freeform 356"/>
              <p:cNvSpPr/>
              <p:nvPr/>
            </p:nvSpPr>
            <p:spPr bwMode="auto">
              <a:xfrm>
                <a:off x="4120" y="2232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0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67" name="Freeform 357"/>
              <p:cNvSpPr/>
              <p:nvPr/>
            </p:nvSpPr>
            <p:spPr bwMode="auto">
              <a:xfrm>
                <a:off x="4205" y="223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1 h 2"/>
                  <a:gd name="T6" fmla="*/ 0 w 2"/>
                  <a:gd name="T7" fmla="*/ 2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68" name="Freeform 358"/>
              <p:cNvSpPr/>
              <p:nvPr/>
            </p:nvSpPr>
            <p:spPr bwMode="auto">
              <a:xfrm>
                <a:off x="4319" y="2232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2 h 4"/>
                  <a:gd name="T4" fmla="*/ 2 w 3"/>
                  <a:gd name="T5" fmla="*/ 4 h 4"/>
                  <a:gd name="T6" fmla="*/ 0 w 3"/>
                  <a:gd name="T7" fmla="*/ 3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3"/>
                      <a:pt x="3" y="3"/>
                      <a:pt x="2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69" name="Freeform 359"/>
              <p:cNvSpPr/>
              <p:nvPr/>
            </p:nvSpPr>
            <p:spPr bwMode="auto">
              <a:xfrm>
                <a:off x="3759" y="223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70" name="Freeform 360"/>
              <p:cNvSpPr/>
              <p:nvPr/>
            </p:nvSpPr>
            <p:spPr bwMode="auto">
              <a:xfrm>
                <a:off x="3980" y="2235"/>
                <a:ext cx="9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4 w 4"/>
                  <a:gd name="T5" fmla="*/ 1 h 2"/>
                  <a:gd name="T6" fmla="*/ 0 w 4"/>
                  <a:gd name="T7" fmla="*/ 2 h 2"/>
                  <a:gd name="T8" fmla="*/ 1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2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71" name="Freeform 361"/>
              <p:cNvSpPr/>
              <p:nvPr/>
            </p:nvSpPr>
            <p:spPr bwMode="auto">
              <a:xfrm>
                <a:off x="4091" y="2235"/>
                <a:ext cx="24" cy="7"/>
              </a:xfrm>
              <a:custGeom>
                <a:avLst/>
                <a:gdLst>
                  <a:gd name="T0" fmla="*/ 3 w 10"/>
                  <a:gd name="T1" fmla="*/ 0 h 3"/>
                  <a:gd name="T2" fmla="*/ 10 w 10"/>
                  <a:gd name="T3" fmla="*/ 1 h 3"/>
                  <a:gd name="T4" fmla="*/ 10 w 10"/>
                  <a:gd name="T5" fmla="*/ 2 h 3"/>
                  <a:gd name="T6" fmla="*/ 0 w 10"/>
                  <a:gd name="T7" fmla="*/ 1 h 3"/>
                  <a:gd name="T8" fmla="*/ 3 w 10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">
                    <a:moveTo>
                      <a:pt x="3" y="0"/>
                    </a:moveTo>
                    <a:cubicBezTo>
                      <a:pt x="6" y="0"/>
                      <a:pt x="8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5" y="2"/>
                      <a:pt x="3" y="3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72" name="Freeform 362"/>
              <p:cNvSpPr/>
              <p:nvPr/>
            </p:nvSpPr>
            <p:spPr bwMode="auto">
              <a:xfrm>
                <a:off x="4172" y="2235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73" name="Freeform 363"/>
              <p:cNvSpPr/>
              <p:nvPr/>
            </p:nvSpPr>
            <p:spPr bwMode="auto">
              <a:xfrm>
                <a:off x="4186" y="223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74" name="Freeform 364"/>
              <p:cNvSpPr/>
              <p:nvPr/>
            </p:nvSpPr>
            <p:spPr bwMode="auto">
              <a:xfrm>
                <a:off x="4283" y="223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75" name="Freeform 365"/>
              <p:cNvSpPr/>
              <p:nvPr/>
            </p:nvSpPr>
            <p:spPr bwMode="auto">
              <a:xfrm>
                <a:off x="2847" y="2237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1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76" name="Freeform 366"/>
              <p:cNvSpPr/>
              <p:nvPr/>
            </p:nvSpPr>
            <p:spPr bwMode="auto">
              <a:xfrm>
                <a:off x="3740" y="2237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77" name="Freeform 367"/>
              <p:cNvSpPr/>
              <p:nvPr/>
            </p:nvSpPr>
            <p:spPr bwMode="auto">
              <a:xfrm>
                <a:off x="4058" y="2237"/>
                <a:ext cx="24" cy="5"/>
              </a:xfrm>
              <a:custGeom>
                <a:avLst/>
                <a:gdLst>
                  <a:gd name="T0" fmla="*/ 3 w 10"/>
                  <a:gd name="T1" fmla="*/ 0 h 2"/>
                  <a:gd name="T2" fmla="*/ 10 w 10"/>
                  <a:gd name="T3" fmla="*/ 1 h 2"/>
                  <a:gd name="T4" fmla="*/ 10 w 10"/>
                  <a:gd name="T5" fmla="*/ 2 h 2"/>
                  <a:gd name="T6" fmla="*/ 0 w 10"/>
                  <a:gd name="T7" fmla="*/ 2 h 2"/>
                  <a:gd name="T8" fmla="*/ 3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3" y="0"/>
                    </a:moveTo>
                    <a:cubicBezTo>
                      <a:pt x="5" y="0"/>
                      <a:pt x="7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6" y="2"/>
                      <a:pt x="3" y="2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78" name="Freeform 368"/>
              <p:cNvSpPr/>
              <p:nvPr/>
            </p:nvSpPr>
            <p:spPr bwMode="auto">
              <a:xfrm>
                <a:off x="4250" y="223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79" name="Freeform 369"/>
              <p:cNvSpPr/>
              <p:nvPr/>
            </p:nvSpPr>
            <p:spPr bwMode="auto">
              <a:xfrm>
                <a:off x="4677" y="2237"/>
                <a:ext cx="19" cy="7"/>
              </a:xfrm>
              <a:custGeom>
                <a:avLst/>
                <a:gdLst>
                  <a:gd name="T0" fmla="*/ 3 w 8"/>
                  <a:gd name="T1" fmla="*/ 0 h 3"/>
                  <a:gd name="T2" fmla="*/ 8 w 8"/>
                  <a:gd name="T3" fmla="*/ 0 h 3"/>
                  <a:gd name="T4" fmla="*/ 7 w 8"/>
                  <a:gd name="T5" fmla="*/ 2 h 3"/>
                  <a:gd name="T6" fmla="*/ 0 w 8"/>
                  <a:gd name="T7" fmla="*/ 3 h 3"/>
                  <a:gd name="T8" fmla="*/ 3 w 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3" y="0"/>
                    </a:moveTo>
                    <a:cubicBezTo>
                      <a:pt x="5" y="0"/>
                      <a:pt x="6" y="0"/>
                      <a:pt x="8" y="0"/>
                    </a:cubicBezTo>
                    <a:cubicBezTo>
                      <a:pt x="8" y="1"/>
                      <a:pt x="7" y="1"/>
                      <a:pt x="7" y="2"/>
                    </a:cubicBezTo>
                    <a:cubicBezTo>
                      <a:pt x="5" y="2"/>
                      <a:pt x="2" y="3"/>
                      <a:pt x="0" y="3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80" name="Freeform 370"/>
              <p:cNvSpPr/>
              <p:nvPr/>
            </p:nvSpPr>
            <p:spPr bwMode="auto">
              <a:xfrm>
                <a:off x="3923" y="2240"/>
                <a:ext cx="10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81" name="Freeform 371"/>
              <p:cNvSpPr/>
              <p:nvPr/>
            </p:nvSpPr>
            <p:spPr bwMode="auto">
              <a:xfrm>
                <a:off x="4042" y="224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82" name="Freeform 372"/>
              <p:cNvSpPr/>
              <p:nvPr/>
            </p:nvSpPr>
            <p:spPr bwMode="auto">
              <a:xfrm>
                <a:off x="4212" y="224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83" name="Freeform 373"/>
              <p:cNvSpPr/>
              <p:nvPr/>
            </p:nvSpPr>
            <p:spPr bwMode="auto">
              <a:xfrm>
                <a:off x="4347" y="2240"/>
                <a:ext cx="8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84" name="Freeform 374"/>
              <p:cNvSpPr/>
              <p:nvPr/>
            </p:nvSpPr>
            <p:spPr bwMode="auto">
              <a:xfrm>
                <a:off x="4383" y="224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85" name="Freeform 375"/>
              <p:cNvSpPr/>
              <p:nvPr/>
            </p:nvSpPr>
            <p:spPr bwMode="auto">
              <a:xfrm>
                <a:off x="3895" y="2242"/>
                <a:ext cx="9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3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86" name="Freeform 376"/>
              <p:cNvSpPr/>
              <p:nvPr/>
            </p:nvSpPr>
            <p:spPr bwMode="auto">
              <a:xfrm>
                <a:off x="4006" y="2242"/>
                <a:ext cx="24" cy="10"/>
              </a:xfrm>
              <a:custGeom>
                <a:avLst/>
                <a:gdLst>
                  <a:gd name="T0" fmla="*/ 6 w 10"/>
                  <a:gd name="T1" fmla="*/ 0 h 4"/>
                  <a:gd name="T2" fmla="*/ 10 w 10"/>
                  <a:gd name="T3" fmla="*/ 1 h 4"/>
                  <a:gd name="T4" fmla="*/ 10 w 10"/>
                  <a:gd name="T5" fmla="*/ 2 h 4"/>
                  <a:gd name="T6" fmla="*/ 0 w 10"/>
                  <a:gd name="T7" fmla="*/ 1 h 4"/>
                  <a:gd name="T8" fmla="*/ 6 w 10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">
                    <a:moveTo>
                      <a:pt x="6" y="0"/>
                    </a:moveTo>
                    <a:cubicBezTo>
                      <a:pt x="7" y="0"/>
                      <a:pt x="8" y="1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5" y="3"/>
                      <a:pt x="3" y="4"/>
                      <a:pt x="0" y="1"/>
                    </a:cubicBezTo>
                    <a:cubicBezTo>
                      <a:pt x="2" y="1"/>
                      <a:pt x="4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87" name="Freeform 377"/>
              <p:cNvSpPr/>
              <p:nvPr/>
            </p:nvSpPr>
            <p:spPr bwMode="auto">
              <a:xfrm>
                <a:off x="4241" y="2242"/>
                <a:ext cx="14" cy="5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2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88" name="Freeform 378"/>
              <p:cNvSpPr/>
              <p:nvPr/>
            </p:nvSpPr>
            <p:spPr bwMode="auto">
              <a:xfrm>
                <a:off x="4509" y="2242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89" name="Freeform 379"/>
              <p:cNvSpPr/>
              <p:nvPr/>
            </p:nvSpPr>
            <p:spPr bwMode="auto">
              <a:xfrm>
                <a:off x="4558" y="2242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90" name="Freeform 380"/>
              <p:cNvSpPr/>
              <p:nvPr/>
            </p:nvSpPr>
            <p:spPr bwMode="auto">
              <a:xfrm>
                <a:off x="4577" y="2242"/>
                <a:ext cx="15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91" name="Freeform 381"/>
              <p:cNvSpPr/>
              <p:nvPr/>
            </p:nvSpPr>
            <p:spPr bwMode="auto">
              <a:xfrm>
                <a:off x="4611" y="2242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1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92" name="Freeform 382"/>
              <p:cNvSpPr/>
              <p:nvPr/>
            </p:nvSpPr>
            <p:spPr bwMode="auto">
              <a:xfrm>
                <a:off x="4665" y="2242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93" name="Freeform 383"/>
              <p:cNvSpPr/>
              <p:nvPr/>
            </p:nvSpPr>
            <p:spPr bwMode="auto">
              <a:xfrm>
                <a:off x="4838" y="2242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94" name="Freeform 384"/>
              <p:cNvSpPr/>
              <p:nvPr/>
            </p:nvSpPr>
            <p:spPr bwMode="auto">
              <a:xfrm>
                <a:off x="3679" y="224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0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95" name="Freeform 385"/>
              <p:cNvSpPr/>
              <p:nvPr/>
            </p:nvSpPr>
            <p:spPr bwMode="auto">
              <a:xfrm>
                <a:off x="3698" y="2244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96" name="Freeform 386"/>
              <p:cNvSpPr/>
              <p:nvPr/>
            </p:nvSpPr>
            <p:spPr bwMode="auto">
              <a:xfrm>
                <a:off x="3866" y="2244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0 h 2"/>
                  <a:gd name="T4" fmla="*/ 3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4" y="1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97" name="Freeform 387"/>
              <p:cNvSpPr/>
              <p:nvPr/>
            </p:nvSpPr>
            <p:spPr bwMode="auto">
              <a:xfrm>
                <a:off x="3992" y="2244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98" name="Freeform 388"/>
              <p:cNvSpPr/>
              <p:nvPr/>
            </p:nvSpPr>
            <p:spPr bwMode="auto">
              <a:xfrm>
                <a:off x="4222" y="2244"/>
                <a:ext cx="14" cy="8"/>
              </a:xfrm>
              <a:custGeom>
                <a:avLst/>
                <a:gdLst>
                  <a:gd name="T0" fmla="*/ 2 w 6"/>
                  <a:gd name="T1" fmla="*/ 0 h 3"/>
                  <a:gd name="T2" fmla="*/ 6 w 6"/>
                  <a:gd name="T3" fmla="*/ 0 h 3"/>
                  <a:gd name="T4" fmla="*/ 5 w 6"/>
                  <a:gd name="T5" fmla="*/ 2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6" y="0"/>
                      <a:pt x="5" y="1"/>
                      <a:pt x="5" y="2"/>
                    </a:cubicBezTo>
                    <a:cubicBezTo>
                      <a:pt x="2" y="1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99" name="Freeform 389"/>
              <p:cNvSpPr/>
              <p:nvPr/>
            </p:nvSpPr>
            <p:spPr bwMode="auto">
              <a:xfrm>
                <a:off x="3672" y="2247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00" name="Freeform 390"/>
              <p:cNvSpPr/>
              <p:nvPr/>
            </p:nvSpPr>
            <p:spPr bwMode="auto">
              <a:xfrm>
                <a:off x="3717" y="2247"/>
                <a:ext cx="12" cy="7"/>
              </a:xfrm>
              <a:custGeom>
                <a:avLst/>
                <a:gdLst>
                  <a:gd name="T0" fmla="*/ 3 w 5"/>
                  <a:gd name="T1" fmla="*/ 0 h 3"/>
                  <a:gd name="T2" fmla="*/ 5 w 5"/>
                  <a:gd name="T3" fmla="*/ 2 h 3"/>
                  <a:gd name="T4" fmla="*/ 3 w 5"/>
                  <a:gd name="T5" fmla="*/ 3 h 3"/>
                  <a:gd name="T6" fmla="*/ 0 w 5"/>
                  <a:gd name="T7" fmla="*/ 1 h 3"/>
                  <a:gd name="T8" fmla="*/ 3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4" y="0"/>
                      <a:pt x="4" y="1"/>
                      <a:pt x="5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01" name="Freeform 391"/>
              <p:cNvSpPr/>
              <p:nvPr/>
            </p:nvSpPr>
            <p:spPr bwMode="auto">
              <a:xfrm>
                <a:off x="4357" y="2247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2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02" name="Freeform 392"/>
              <p:cNvSpPr/>
              <p:nvPr/>
            </p:nvSpPr>
            <p:spPr bwMode="auto">
              <a:xfrm>
                <a:off x="4672" y="2247"/>
                <a:ext cx="24" cy="5"/>
              </a:xfrm>
              <a:custGeom>
                <a:avLst/>
                <a:gdLst>
                  <a:gd name="T0" fmla="*/ 1 w 10"/>
                  <a:gd name="T1" fmla="*/ 0 h 2"/>
                  <a:gd name="T2" fmla="*/ 10 w 10"/>
                  <a:gd name="T3" fmla="*/ 0 h 2"/>
                  <a:gd name="T4" fmla="*/ 10 w 10"/>
                  <a:gd name="T5" fmla="*/ 2 h 2"/>
                  <a:gd name="T6" fmla="*/ 0 w 10"/>
                  <a:gd name="T7" fmla="*/ 2 h 2"/>
                  <a:gd name="T8" fmla="*/ 1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1" y="0"/>
                    </a:moveTo>
                    <a:cubicBezTo>
                      <a:pt x="4" y="0"/>
                      <a:pt x="7" y="0"/>
                      <a:pt x="10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7" y="2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03" name="Freeform 393"/>
              <p:cNvSpPr/>
              <p:nvPr/>
            </p:nvSpPr>
            <p:spPr bwMode="auto">
              <a:xfrm>
                <a:off x="4717" y="2247"/>
                <a:ext cx="10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4 w 4"/>
                  <a:gd name="T5" fmla="*/ 1 h 2"/>
                  <a:gd name="T6" fmla="*/ 0 w 4"/>
                  <a:gd name="T7" fmla="*/ 2 h 2"/>
                  <a:gd name="T8" fmla="*/ 1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04" name="Freeform 394"/>
              <p:cNvSpPr/>
              <p:nvPr/>
            </p:nvSpPr>
            <p:spPr bwMode="auto">
              <a:xfrm>
                <a:off x="4774" y="2247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2 h 2"/>
                  <a:gd name="T4" fmla="*/ 3 w 8"/>
                  <a:gd name="T5" fmla="*/ 2 h 2"/>
                  <a:gd name="T6" fmla="*/ 0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5" y="0"/>
                      <a:pt x="6" y="0"/>
                      <a:pt x="8" y="2"/>
                    </a:cubicBezTo>
                    <a:cubicBezTo>
                      <a:pt x="7" y="2"/>
                      <a:pt x="5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05" name="Freeform 395"/>
              <p:cNvSpPr/>
              <p:nvPr/>
            </p:nvSpPr>
            <p:spPr bwMode="auto">
              <a:xfrm>
                <a:off x="2913" y="2249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  <a:gd name="T6" fmla="*/ 1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3" y="1"/>
                      <a:pt x="1" y="2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06" name="Freeform 396"/>
              <p:cNvSpPr/>
              <p:nvPr/>
            </p:nvSpPr>
            <p:spPr bwMode="auto">
              <a:xfrm>
                <a:off x="3036" y="224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0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07" name="Freeform 397"/>
              <p:cNvSpPr/>
              <p:nvPr/>
            </p:nvSpPr>
            <p:spPr bwMode="auto">
              <a:xfrm>
                <a:off x="3729" y="2249"/>
                <a:ext cx="9" cy="7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2 h 3"/>
                  <a:gd name="T4" fmla="*/ 3 w 4"/>
                  <a:gd name="T5" fmla="*/ 3 h 3"/>
                  <a:gd name="T6" fmla="*/ 0 w 4"/>
                  <a:gd name="T7" fmla="*/ 2 h 3"/>
                  <a:gd name="T8" fmla="*/ 2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2" y="0"/>
                      <a:pt x="3" y="1"/>
                      <a:pt x="4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08" name="Freeform 398"/>
              <p:cNvSpPr/>
              <p:nvPr/>
            </p:nvSpPr>
            <p:spPr bwMode="auto">
              <a:xfrm>
                <a:off x="4321" y="2249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09" name="Freeform 399"/>
              <p:cNvSpPr/>
              <p:nvPr/>
            </p:nvSpPr>
            <p:spPr bwMode="auto">
              <a:xfrm>
                <a:off x="3051" y="2252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10" name="Freeform 400"/>
              <p:cNvSpPr/>
              <p:nvPr/>
            </p:nvSpPr>
            <p:spPr bwMode="auto">
              <a:xfrm>
                <a:off x="4585" y="225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11" name="Freeform 401"/>
              <p:cNvSpPr/>
              <p:nvPr/>
            </p:nvSpPr>
            <p:spPr bwMode="auto">
              <a:xfrm>
                <a:off x="4826" y="2252"/>
                <a:ext cx="24" cy="7"/>
              </a:xfrm>
              <a:custGeom>
                <a:avLst/>
                <a:gdLst>
                  <a:gd name="T0" fmla="*/ 2 w 10"/>
                  <a:gd name="T1" fmla="*/ 0 h 3"/>
                  <a:gd name="T2" fmla="*/ 10 w 10"/>
                  <a:gd name="T3" fmla="*/ 1 h 3"/>
                  <a:gd name="T4" fmla="*/ 10 w 10"/>
                  <a:gd name="T5" fmla="*/ 2 h 3"/>
                  <a:gd name="T6" fmla="*/ 2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cubicBezTo>
                      <a:pt x="5" y="0"/>
                      <a:pt x="8" y="0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7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12" name="Freeform 402"/>
              <p:cNvSpPr/>
              <p:nvPr/>
            </p:nvSpPr>
            <p:spPr bwMode="auto">
              <a:xfrm>
                <a:off x="4649" y="2254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0 h 2"/>
                  <a:gd name="T4" fmla="*/ 0 w 8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3" y="0"/>
                      <a:pt x="5" y="0"/>
                      <a:pt x="8" y="0"/>
                    </a:cubicBezTo>
                    <a:cubicBezTo>
                      <a:pt x="6" y="2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13" name="Freeform 403"/>
              <p:cNvSpPr/>
              <p:nvPr/>
            </p:nvSpPr>
            <p:spPr bwMode="auto">
              <a:xfrm>
                <a:off x="4717" y="2254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2"/>
                      <a:pt x="1" y="0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14" name="Freeform 404"/>
              <p:cNvSpPr/>
              <p:nvPr/>
            </p:nvSpPr>
            <p:spPr bwMode="auto">
              <a:xfrm>
                <a:off x="4772" y="225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15" name="Freeform 405"/>
              <p:cNvSpPr/>
              <p:nvPr/>
            </p:nvSpPr>
            <p:spPr bwMode="auto">
              <a:xfrm>
                <a:off x="2849" y="2256"/>
                <a:ext cx="17" cy="65"/>
              </a:xfrm>
              <a:custGeom>
                <a:avLst/>
                <a:gdLst>
                  <a:gd name="T0" fmla="*/ 0 w 7"/>
                  <a:gd name="T1" fmla="*/ 0 h 27"/>
                  <a:gd name="T2" fmla="*/ 3 w 7"/>
                  <a:gd name="T3" fmla="*/ 0 h 27"/>
                  <a:gd name="T4" fmla="*/ 7 w 7"/>
                  <a:gd name="T5" fmla="*/ 27 h 27"/>
                  <a:gd name="T6" fmla="*/ 2 w 7"/>
                  <a:gd name="T7" fmla="*/ 26 h 27"/>
                  <a:gd name="T8" fmla="*/ 0 w 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7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9"/>
                      <a:pt x="6" y="18"/>
                      <a:pt x="7" y="27"/>
                    </a:cubicBezTo>
                    <a:cubicBezTo>
                      <a:pt x="5" y="26"/>
                      <a:pt x="4" y="26"/>
                      <a:pt x="2" y="26"/>
                    </a:cubicBezTo>
                    <a:cubicBezTo>
                      <a:pt x="3" y="22"/>
                      <a:pt x="0" y="1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36" name="Freeform 407"/>
            <p:cNvSpPr/>
            <p:nvPr/>
          </p:nvSpPr>
          <p:spPr bwMode="auto">
            <a:xfrm>
              <a:off x="3835" y="2256"/>
              <a:ext cx="10" cy="3"/>
            </a:xfrm>
            <a:custGeom>
              <a:avLst/>
              <a:gdLst>
                <a:gd name="T0" fmla="*/ 0 w 4"/>
                <a:gd name="T1" fmla="*/ 0 h 1"/>
                <a:gd name="T2" fmla="*/ 4 w 4"/>
                <a:gd name="T3" fmla="*/ 0 h 1"/>
                <a:gd name="T4" fmla="*/ 4 w 4"/>
                <a:gd name="T5" fmla="*/ 1 h 1"/>
                <a:gd name="T6" fmla="*/ 0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Freeform 408"/>
            <p:cNvSpPr/>
            <p:nvPr/>
          </p:nvSpPr>
          <p:spPr bwMode="auto">
            <a:xfrm>
              <a:off x="3961" y="2256"/>
              <a:ext cx="14" cy="5"/>
            </a:xfrm>
            <a:custGeom>
              <a:avLst/>
              <a:gdLst>
                <a:gd name="T0" fmla="*/ 2 w 6"/>
                <a:gd name="T1" fmla="*/ 0 h 2"/>
                <a:gd name="T2" fmla="*/ 6 w 6"/>
                <a:gd name="T3" fmla="*/ 0 h 2"/>
                <a:gd name="T4" fmla="*/ 6 w 6"/>
                <a:gd name="T5" fmla="*/ 2 h 2"/>
                <a:gd name="T6" fmla="*/ 2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3" y="0"/>
                    <a:pt x="4" y="0"/>
                    <a:pt x="6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3" y="1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" name="Freeform 409"/>
            <p:cNvSpPr/>
            <p:nvPr/>
          </p:nvSpPr>
          <p:spPr bwMode="auto">
            <a:xfrm>
              <a:off x="4381" y="2256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2" y="2"/>
                  </a:cubicBezTo>
                  <a:cubicBezTo>
                    <a:pt x="0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" name="Freeform 410"/>
            <p:cNvSpPr/>
            <p:nvPr/>
          </p:nvSpPr>
          <p:spPr bwMode="auto">
            <a:xfrm>
              <a:off x="4395" y="2256"/>
              <a:ext cx="21" cy="5"/>
            </a:xfrm>
            <a:custGeom>
              <a:avLst/>
              <a:gdLst>
                <a:gd name="T0" fmla="*/ 0 w 9"/>
                <a:gd name="T1" fmla="*/ 0 h 2"/>
                <a:gd name="T2" fmla="*/ 9 w 9"/>
                <a:gd name="T3" fmla="*/ 1 h 2"/>
                <a:gd name="T4" fmla="*/ 9 w 9"/>
                <a:gd name="T5" fmla="*/ 2 h 2"/>
                <a:gd name="T6" fmla="*/ 0 w 9"/>
                <a:gd name="T7" fmla="*/ 2 h 2"/>
                <a:gd name="T8" fmla="*/ 0 w 9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cubicBezTo>
                    <a:pt x="3" y="0"/>
                    <a:pt x="6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6" y="2"/>
                    <a:pt x="3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" name="Freeform 411"/>
            <p:cNvSpPr/>
            <p:nvPr/>
          </p:nvSpPr>
          <p:spPr bwMode="auto">
            <a:xfrm>
              <a:off x="4421" y="225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Freeform 412"/>
            <p:cNvSpPr/>
            <p:nvPr/>
          </p:nvSpPr>
          <p:spPr bwMode="auto">
            <a:xfrm>
              <a:off x="4537" y="2256"/>
              <a:ext cx="5" cy="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Freeform 413"/>
            <p:cNvSpPr/>
            <p:nvPr/>
          </p:nvSpPr>
          <p:spPr bwMode="auto">
            <a:xfrm>
              <a:off x="4573" y="2256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1"/>
                    <a:pt x="2" y="0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Freeform 414"/>
            <p:cNvSpPr/>
            <p:nvPr/>
          </p:nvSpPr>
          <p:spPr bwMode="auto">
            <a:xfrm>
              <a:off x="4585" y="2256"/>
              <a:ext cx="18" cy="3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1 h 1"/>
                <a:gd name="T4" fmla="*/ 0 w 8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cubicBezTo>
                    <a:pt x="2" y="0"/>
                    <a:pt x="5" y="0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Freeform 415"/>
            <p:cNvSpPr/>
            <p:nvPr/>
          </p:nvSpPr>
          <p:spPr bwMode="auto">
            <a:xfrm>
              <a:off x="4620" y="2256"/>
              <a:ext cx="7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Freeform 416"/>
            <p:cNvSpPr/>
            <p:nvPr/>
          </p:nvSpPr>
          <p:spPr bwMode="auto">
            <a:xfrm>
              <a:off x="3944" y="2259"/>
              <a:ext cx="15" cy="5"/>
            </a:xfrm>
            <a:custGeom>
              <a:avLst/>
              <a:gdLst>
                <a:gd name="T0" fmla="*/ 2 w 6"/>
                <a:gd name="T1" fmla="*/ 0 h 2"/>
                <a:gd name="T2" fmla="*/ 6 w 6"/>
                <a:gd name="T3" fmla="*/ 0 h 2"/>
                <a:gd name="T4" fmla="*/ 5 w 6"/>
                <a:gd name="T5" fmla="*/ 2 h 2"/>
                <a:gd name="T6" fmla="*/ 2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2" y="1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Freeform 417"/>
            <p:cNvSpPr/>
            <p:nvPr/>
          </p:nvSpPr>
          <p:spPr bwMode="auto">
            <a:xfrm>
              <a:off x="4101" y="2259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Freeform 418"/>
            <p:cNvSpPr/>
            <p:nvPr/>
          </p:nvSpPr>
          <p:spPr bwMode="auto">
            <a:xfrm>
              <a:off x="2877" y="2261"/>
              <a:ext cx="10" cy="5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2 w 4"/>
                <a:gd name="T5" fmla="*/ 2 h 2"/>
                <a:gd name="T6" fmla="*/ 4 w 4"/>
                <a:gd name="T7" fmla="*/ 1 h 2"/>
                <a:gd name="T8" fmla="*/ 4 w 4"/>
                <a:gd name="T9" fmla="*/ 0 h 2"/>
                <a:gd name="T10" fmla="*/ 1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" name="Freeform 419"/>
            <p:cNvSpPr/>
            <p:nvPr/>
          </p:nvSpPr>
          <p:spPr bwMode="auto">
            <a:xfrm>
              <a:off x="3548" y="2261"/>
              <a:ext cx="8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2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Freeform 420"/>
            <p:cNvSpPr/>
            <p:nvPr/>
          </p:nvSpPr>
          <p:spPr bwMode="auto">
            <a:xfrm>
              <a:off x="4435" y="2261"/>
              <a:ext cx="7" cy="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2 w 3"/>
                <a:gd name="T5" fmla="*/ 1 h 1"/>
                <a:gd name="T6" fmla="*/ 0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3" y="1"/>
                    <a:pt x="2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Freeform 421"/>
            <p:cNvSpPr/>
            <p:nvPr/>
          </p:nvSpPr>
          <p:spPr bwMode="auto">
            <a:xfrm>
              <a:off x="2901" y="2264"/>
              <a:ext cx="7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2" y="1"/>
                    <a:pt x="0" y="0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Freeform 422"/>
            <p:cNvSpPr/>
            <p:nvPr/>
          </p:nvSpPr>
          <p:spPr bwMode="auto">
            <a:xfrm>
              <a:off x="2913" y="2264"/>
              <a:ext cx="10" cy="4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3 w 4"/>
                <a:gd name="T5" fmla="*/ 2 h 2"/>
                <a:gd name="T6" fmla="*/ 4 w 4"/>
                <a:gd name="T7" fmla="*/ 2 h 2"/>
                <a:gd name="T8" fmla="*/ 4 w 4"/>
                <a:gd name="T9" fmla="*/ 1 h 2"/>
                <a:gd name="T10" fmla="*/ 1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" name="Freeform 423"/>
            <p:cNvSpPr/>
            <p:nvPr/>
          </p:nvSpPr>
          <p:spPr bwMode="auto">
            <a:xfrm>
              <a:off x="3532" y="2264"/>
              <a:ext cx="2" cy="4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0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" name="Freeform 424"/>
            <p:cNvSpPr/>
            <p:nvPr/>
          </p:nvSpPr>
          <p:spPr bwMode="auto">
            <a:xfrm>
              <a:off x="4601" y="2264"/>
              <a:ext cx="2" cy="4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1"/>
                    <a:pt x="1" y="0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" name="Freeform 425"/>
            <p:cNvSpPr/>
            <p:nvPr/>
          </p:nvSpPr>
          <p:spPr bwMode="auto">
            <a:xfrm>
              <a:off x="2889" y="2264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Freeform 426"/>
            <p:cNvSpPr/>
            <p:nvPr/>
          </p:nvSpPr>
          <p:spPr bwMode="auto">
            <a:xfrm>
              <a:off x="3660" y="2264"/>
              <a:ext cx="5" cy="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2" y="2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Freeform 427"/>
            <p:cNvSpPr/>
            <p:nvPr/>
          </p:nvSpPr>
          <p:spPr bwMode="auto">
            <a:xfrm>
              <a:off x="4651" y="2264"/>
              <a:ext cx="5" cy="7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0 h 3"/>
                <a:gd name="T4" fmla="*/ 0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" name="Freeform 428"/>
            <p:cNvSpPr/>
            <p:nvPr/>
          </p:nvSpPr>
          <p:spPr bwMode="auto">
            <a:xfrm>
              <a:off x="3539" y="2266"/>
              <a:ext cx="7" cy="10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4 h 4"/>
                <a:gd name="T4" fmla="*/ 3 w 3"/>
                <a:gd name="T5" fmla="*/ 3 h 4"/>
                <a:gd name="T6" fmla="*/ 2 w 3"/>
                <a:gd name="T7" fmla="*/ 0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2"/>
                    <a:pt x="1" y="3"/>
                    <a:pt x="0" y="4"/>
                  </a:cubicBez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" name="Freeform 429"/>
            <p:cNvSpPr/>
            <p:nvPr/>
          </p:nvSpPr>
          <p:spPr bwMode="auto">
            <a:xfrm>
              <a:off x="3681" y="226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" name="Freeform 430"/>
            <p:cNvSpPr/>
            <p:nvPr/>
          </p:nvSpPr>
          <p:spPr bwMode="auto">
            <a:xfrm>
              <a:off x="4798" y="226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0" name="Freeform 431"/>
            <p:cNvSpPr/>
            <p:nvPr/>
          </p:nvSpPr>
          <p:spPr bwMode="auto">
            <a:xfrm>
              <a:off x="2899" y="2268"/>
              <a:ext cx="16" cy="29"/>
            </a:xfrm>
            <a:custGeom>
              <a:avLst/>
              <a:gdLst>
                <a:gd name="T0" fmla="*/ 0 w 7"/>
                <a:gd name="T1" fmla="*/ 0 h 12"/>
                <a:gd name="T2" fmla="*/ 3 w 7"/>
                <a:gd name="T3" fmla="*/ 9 h 12"/>
                <a:gd name="T4" fmla="*/ 6 w 7"/>
                <a:gd name="T5" fmla="*/ 12 h 12"/>
                <a:gd name="T6" fmla="*/ 7 w 7"/>
                <a:gd name="T7" fmla="*/ 9 h 12"/>
                <a:gd name="T8" fmla="*/ 3 w 7"/>
                <a:gd name="T9" fmla="*/ 8 h 12"/>
                <a:gd name="T10" fmla="*/ 6 w 7"/>
                <a:gd name="T11" fmla="*/ 3 h 12"/>
                <a:gd name="T12" fmla="*/ 3 w 7"/>
                <a:gd name="T13" fmla="*/ 1 h 12"/>
                <a:gd name="T14" fmla="*/ 0 w 7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cubicBezTo>
                    <a:pt x="0" y="3"/>
                    <a:pt x="2" y="7"/>
                    <a:pt x="3" y="9"/>
                  </a:cubicBezTo>
                  <a:cubicBezTo>
                    <a:pt x="5" y="11"/>
                    <a:pt x="4" y="11"/>
                    <a:pt x="6" y="12"/>
                  </a:cubicBezTo>
                  <a:cubicBezTo>
                    <a:pt x="7" y="11"/>
                    <a:pt x="7" y="10"/>
                    <a:pt x="7" y="9"/>
                  </a:cubicBezTo>
                  <a:cubicBezTo>
                    <a:pt x="4" y="9"/>
                    <a:pt x="6" y="10"/>
                    <a:pt x="3" y="8"/>
                  </a:cubicBezTo>
                  <a:cubicBezTo>
                    <a:pt x="7" y="6"/>
                    <a:pt x="5" y="6"/>
                    <a:pt x="6" y="3"/>
                  </a:cubicBezTo>
                  <a:cubicBezTo>
                    <a:pt x="5" y="3"/>
                    <a:pt x="4" y="2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" name="Freeform 432"/>
            <p:cNvSpPr/>
            <p:nvPr/>
          </p:nvSpPr>
          <p:spPr bwMode="auto">
            <a:xfrm>
              <a:off x="3553" y="2268"/>
              <a:ext cx="5" cy="5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" name="Freeform 433"/>
            <p:cNvSpPr/>
            <p:nvPr/>
          </p:nvSpPr>
          <p:spPr bwMode="auto">
            <a:xfrm>
              <a:off x="2901" y="227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2" y="2"/>
                  </a:cubicBezTo>
                  <a:cubicBezTo>
                    <a:pt x="0" y="1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3" name="Freeform 434"/>
            <p:cNvSpPr/>
            <p:nvPr/>
          </p:nvSpPr>
          <p:spPr bwMode="auto">
            <a:xfrm>
              <a:off x="3567" y="2271"/>
              <a:ext cx="22" cy="12"/>
            </a:xfrm>
            <a:custGeom>
              <a:avLst/>
              <a:gdLst>
                <a:gd name="T0" fmla="*/ 4 w 9"/>
                <a:gd name="T1" fmla="*/ 0 h 5"/>
                <a:gd name="T2" fmla="*/ 9 w 9"/>
                <a:gd name="T3" fmla="*/ 1 h 5"/>
                <a:gd name="T4" fmla="*/ 8 w 9"/>
                <a:gd name="T5" fmla="*/ 3 h 5"/>
                <a:gd name="T6" fmla="*/ 6 w 9"/>
                <a:gd name="T7" fmla="*/ 3 h 5"/>
                <a:gd name="T8" fmla="*/ 0 w 9"/>
                <a:gd name="T9" fmla="*/ 5 h 5"/>
                <a:gd name="T10" fmla="*/ 0 w 9"/>
                <a:gd name="T11" fmla="*/ 1 h 5"/>
                <a:gd name="T12" fmla="*/ 4 w 9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4" y="0"/>
                  </a:moveTo>
                  <a:cubicBezTo>
                    <a:pt x="5" y="1"/>
                    <a:pt x="7" y="1"/>
                    <a:pt x="9" y="1"/>
                  </a:cubicBezTo>
                  <a:cubicBezTo>
                    <a:pt x="9" y="2"/>
                    <a:pt x="9" y="3"/>
                    <a:pt x="8" y="3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4" y="4"/>
                    <a:pt x="2" y="5"/>
                    <a:pt x="0" y="5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1" y="1"/>
                    <a:pt x="2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" name="Freeform 435"/>
            <p:cNvSpPr/>
            <p:nvPr/>
          </p:nvSpPr>
          <p:spPr bwMode="auto">
            <a:xfrm>
              <a:off x="3598" y="2271"/>
              <a:ext cx="14" cy="7"/>
            </a:xfrm>
            <a:custGeom>
              <a:avLst/>
              <a:gdLst>
                <a:gd name="T0" fmla="*/ 3 w 6"/>
                <a:gd name="T1" fmla="*/ 0 h 3"/>
                <a:gd name="T2" fmla="*/ 6 w 6"/>
                <a:gd name="T3" fmla="*/ 2 h 3"/>
                <a:gd name="T4" fmla="*/ 0 w 6"/>
                <a:gd name="T5" fmla="*/ 3 h 3"/>
                <a:gd name="T6" fmla="*/ 0 w 6"/>
                <a:gd name="T7" fmla="*/ 2 h 3"/>
                <a:gd name="T8" fmla="*/ 3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cubicBezTo>
                    <a:pt x="4" y="1"/>
                    <a:pt x="5" y="2"/>
                    <a:pt x="6" y="2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5" name="Freeform 436"/>
            <p:cNvSpPr/>
            <p:nvPr/>
          </p:nvSpPr>
          <p:spPr bwMode="auto">
            <a:xfrm>
              <a:off x="3636" y="2271"/>
              <a:ext cx="17" cy="9"/>
            </a:xfrm>
            <a:custGeom>
              <a:avLst/>
              <a:gdLst>
                <a:gd name="T0" fmla="*/ 0 w 7"/>
                <a:gd name="T1" fmla="*/ 0 h 4"/>
                <a:gd name="T2" fmla="*/ 7 w 7"/>
                <a:gd name="T3" fmla="*/ 0 h 4"/>
                <a:gd name="T4" fmla="*/ 7 w 7"/>
                <a:gd name="T5" fmla="*/ 4 h 4"/>
                <a:gd name="T6" fmla="*/ 0 w 7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cubicBezTo>
                    <a:pt x="2" y="0"/>
                    <a:pt x="5" y="0"/>
                    <a:pt x="7" y="0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5" y="3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6" name="Freeform 437"/>
            <p:cNvSpPr/>
            <p:nvPr/>
          </p:nvSpPr>
          <p:spPr bwMode="auto">
            <a:xfrm>
              <a:off x="3518" y="2273"/>
              <a:ext cx="4" cy="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7" name="Freeform 438"/>
            <p:cNvSpPr/>
            <p:nvPr/>
          </p:nvSpPr>
          <p:spPr bwMode="auto">
            <a:xfrm>
              <a:off x="3655" y="2273"/>
              <a:ext cx="12" cy="5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2 h 2"/>
                <a:gd name="T4" fmla="*/ 0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4" y="1"/>
                    <a:pt x="3" y="1"/>
                    <a:pt x="5" y="2"/>
                  </a:cubicBezTo>
                  <a:cubicBezTo>
                    <a:pt x="3" y="2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8" name="Freeform 439"/>
            <p:cNvSpPr/>
            <p:nvPr/>
          </p:nvSpPr>
          <p:spPr bwMode="auto">
            <a:xfrm>
              <a:off x="3503" y="2278"/>
              <a:ext cx="3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0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9" name="Freeform 440"/>
            <p:cNvSpPr/>
            <p:nvPr/>
          </p:nvSpPr>
          <p:spPr bwMode="auto">
            <a:xfrm>
              <a:off x="3546" y="2278"/>
              <a:ext cx="5" cy="7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1" y="0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0" name="Freeform 441"/>
            <p:cNvSpPr/>
            <p:nvPr/>
          </p:nvSpPr>
          <p:spPr bwMode="auto">
            <a:xfrm>
              <a:off x="3624" y="2278"/>
              <a:ext cx="12" cy="5"/>
            </a:xfrm>
            <a:custGeom>
              <a:avLst/>
              <a:gdLst>
                <a:gd name="T0" fmla="*/ 1 w 5"/>
                <a:gd name="T1" fmla="*/ 0 h 2"/>
                <a:gd name="T2" fmla="*/ 5 w 5"/>
                <a:gd name="T3" fmla="*/ 0 h 2"/>
                <a:gd name="T4" fmla="*/ 0 w 5"/>
                <a:gd name="T5" fmla="*/ 2 h 2"/>
                <a:gd name="T6" fmla="*/ 1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3" y="1"/>
                    <a:pt x="1" y="2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" name="Freeform 442"/>
            <p:cNvSpPr/>
            <p:nvPr/>
          </p:nvSpPr>
          <p:spPr bwMode="auto">
            <a:xfrm>
              <a:off x="3397" y="2280"/>
              <a:ext cx="7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1" y="0"/>
                    <a:pt x="3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" name="Freeform 443"/>
            <p:cNvSpPr/>
            <p:nvPr/>
          </p:nvSpPr>
          <p:spPr bwMode="auto">
            <a:xfrm>
              <a:off x="3537" y="2280"/>
              <a:ext cx="9" cy="5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0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2" y="1"/>
                    <a:pt x="3" y="1"/>
                    <a:pt x="4" y="2"/>
                  </a:cubicBezTo>
                  <a:cubicBezTo>
                    <a:pt x="3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3" name="Freeform 444"/>
            <p:cNvSpPr/>
            <p:nvPr/>
          </p:nvSpPr>
          <p:spPr bwMode="auto">
            <a:xfrm>
              <a:off x="3665" y="2280"/>
              <a:ext cx="9" cy="5"/>
            </a:xfrm>
            <a:custGeom>
              <a:avLst/>
              <a:gdLst>
                <a:gd name="T0" fmla="*/ 1 w 4"/>
                <a:gd name="T1" fmla="*/ 0 h 2"/>
                <a:gd name="T2" fmla="*/ 4 w 4"/>
                <a:gd name="T3" fmla="*/ 0 h 2"/>
                <a:gd name="T4" fmla="*/ 0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3" y="1"/>
                    <a:pt x="1" y="1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4" name="Freeform 445"/>
            <p:cNvSpPr/>
            <p:nvPr/>
          </p:nvSpPr>
          <p:spPr bwMode="auto">
            <a:xfrm>
              <a:off x="2832" y="2283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1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5" name="Freeform 446"/>
            <p:cNvSpPr/>
            <p:nvPr/>
          </p:nvSpPr>
          <p:spPr bwMode="auto">
            <a:xfrm>
              <a:off x="3575" y="2285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6" name="Freeform 447"/>
            <p:cNvSpPr/>
            <p:nvPr/>
          </p:nvSpPr>
          <p:spPr bwMode="auto">
            <a:xfrm>
              <a:off x="3560" y="2288"/>
              <a:ext cx="17" cy="12"/>
            </a:xfrm>
            <a:custGeom>
              <a:avLst/>
              <a:gdLst>
                <a:gd name="T0" fmla="*/ 1 w 7"/>
                <a:gd name="T1" fmla="*/ 0 h 5"/>
                <a:gd name="T2" fmla="*/ 5 w 7"/>
                <a:gd name="T3" fmla="*/ 0 h 5"/>
                <a:gd name="T4" fmla="*/ 7 w 7"/>
                <a:gd name="T5" fmla="*/ 5 h 5"/>
                <a:gd name="T6" fmla="*/ 6 w 7"/>
                <a:gd name="T7" fmla="*/ 5 h 5"/>
                <a:gd name="T8" fmla="*/ 0 w 7"/>
                <a:gd name="T9" fmla="*/ 2 h 5"/>
                <a:gd name="T10" fmla="*/ 3 w 7"/>
                <a:gd name="T11" fmla="*/ 3 h 5"/>
                <a:gd name="T12" fmla="*/ 1 w 7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6" y="3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4"/>
                    <a:pt x="2" y="3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7" name="Freeform 448"/>
            <p:cNvSpPr/>
            <p:nvPr/>
          </p:nvSpPr>
          <p:spPr bwMode="auto">
            <a:xfrm>
              <a:off x="3048" y="2290"/>
              <a:ext cx="5" cy="5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1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8" name="Freeform 449"/>
            <p:cNvSpPr/>
            <p:nvPr/>
          </p:nvSpPr>
          <p:spPr bwMode="auto">
            <a:xfrm>
              <a:off x="3074" y="2293"/>
              <a:ext cx="0" cy="4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9" name="Freeform 450"/>
            <p:cNvSpPr/>
            <p:nvPr/>
          </p:nvSpPr>
          <p:spPr bwMode="auto">
            <a:xfrm>
              <a:off x="3430" y="2293"/>
              <a:ext cx="5" cy="4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0" name="Freeform 451"/>
            <p:cNvSpPr/>
            <p:nvPr/>
          </p:nvSpPr>
          <p:spPr bwMode="auto">
            <a:xfrm>
              <a:off x="3513" y="2293"/>
              <a:ext cx="12" cy="14"/>
            </a:xfrm>
            <a:custGeom>
              <a:avLst/>
              <a:gdLst>
                <a:gd name="T0" fmla="*/ 2 w 5"/>
                <a:gd name="T1" fmla="*/ 0 h 6"/>
                <a:gd name="T2" fmla="*/ 5 w 5"/>
                <a:gd name="T3" fmla="*/ 2 h 6"/>
                <a:gd name="T4" fmla="*/ 4 w 5"/>
                <a:gd name="T5" fmla="*/ 4 h 6"/>
                <a:gd name="T6" fmla="*/ 0 w 5"/>
                <a:gd name="T7" fmla="*/ 6 h 6"/>
                <a:gd name="T8" fmla="*/ 2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3" y="1"/>
                    <a:pt x="4" y="1"/>
                    <a:pt x="5" y="2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3" y="4"/>
                    <a:pt x="1" y="5"/>
                    <a:pt x="0" y="6"/>
                  </a:cubicBezTo>
                  <a:cubicBezTo>
                    <a:pt x="2" y="2"/>
                    <a:pt x="1" y="4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1" name="Freeform 452"/>
            <p:cNvSpPr/>
            <p:nvPr/>
          </p:nvSpPr>
          <p:spPr bwMode="auto">
            <a:xfrm>
              <a:off x="3582" y="2293"/>
              <a:ext cx="4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2" name="Freeform 453"/>
            <p:cNvSpPr/>
            <p:nvPr/>
          </p:nvSpPr>
          <p:spPr bwMode="auto">
            <a:xfrm>
              <a:off x="3423" y="2295"/>
              <a:ext cx="2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0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3" name="Freeform 454"/>
            <p:cNvSpPr/>
            <p:nvPr/>
          </p:nvSpPr>
          <p:spPr bwMode="auto">
            <a:xfrm>
              <a:off x="3501" y="2295"/>
              <a:ext cx="14" cy="5"/>
            </a:xfrm>
            <a:custGeom>
              <a:avLst/>
              <a:gdLst>
                <a:gd name="T0" fmla="*/ 0 w 6"/>
                <a:gd name="T1" fmla="*/ 0 h 2"/>
                <a:gd name="T2" fmla="*/ 6 w 6"/>
                <a:gd name="T3" fmla="*/ 0 h 2"/>
                <a:gd name="T4" fmla="*/ 5 w 6"/>
                <a:gd name="T5" fmla="*/ 2 h 2"/>
                <a:gd name="T6" fmla="*/ 2 w 6"/>
                <a:gd name="T7" fmla="*/ 1 h 2"/>
                <a:gd name="T8" fmla="*/ 0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4" name="Freeform 455"/>
            <p:cNvSpPr/>
            <p:nvPr/>
          </p:nvSpPr>
          <p:spPr bwMode="auto">
            <a:xfrm>
              <a:off x="3062" y="2297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2"/>
                    <a:pt x="0" y="1"/>
                    <a:pt x="2" y="2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5" name="Freeform 456"/>
            <p:cNvSpPr/>
            <p:nvPr/>
          </p:nvSpPr>
          <p:spPr bwMode="auto">
            <a:xfrm>
              <a:off x="2880" y="2300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2" y="0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6" name="Freeform 457"/>
            <p:cNvSpPr/>
            <p:nvPr/>
          </p:nvSpPr>
          <p:spPr bwMode="auto">
            <a:xfrm>
              <a:off x="3302" y="2300"/>
              <a:ext cx="5" cy="5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7" name="Freeform 458"/>
            <p:cNvSpPr/>
            <p:nvPr/>
          </p:nvSpPr>
          <p:spPr bwMode="auto">
            <a:xfrm>
              <a:off x="2840" y="2302"/>
              <a:ext cx="4" cy="12"/>
            </a:xfrm>
            <a:custGeom>
              <a:avLst/>
              <a:gdLst>
                <a:gd name="T0" fmla="*/ 0 w 2"/>
                <a:gd name="T1" fmla="*/ 0 h 5"/>
                <a:gd name="T2" fmla="*/ 2 w 2"/>
                <a:gd name="T3" fmla="*/ 3 h 5"/>
                <a:gd name="T4" fmla="*/ 0 w 2"/>
                <a:gd name="T5" fmla="*/ 5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2" y="2"/>
                    <a:pt x="0" y="4"/>
                    <a:pt x="2" y="3"/>
                  </a:cubicBezTo>
                  <a:cubicBezTo>
                    <a:pt x="1" y="5"/>
                    <a:pt x="2" y="3"/>
                    <a:pt x="0" y="5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8" name="Freeform 459"/>
            <p:cNvSpPr/>
            <p:nvPr/>
          </p:nvSpPr>
          <p:spPr bwMode="auto">
            <a:xfrm>
              <a:off x="3465" y="2302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9" name="Freeform 460"/>
            <p:cNvSpPr/>
            <p:nvPr/>
          </p:nvSpPr>
          <p:spPr bwMode="auto">
            <a:xfrm>
              <a:off x="3544" y="2302"/>
              <a:ext cx="14" cy="7"/>
            </a:xfrm>
            <a:custGeom>
              <a:avLst/>
              <a:gdLst>
                <a:gd name="T0" fmla="*/ 2 w 6"/>
                <a:gd name="T1" fmla="*/ 0 h 3"/>
                <a:gd name="T2" fmla="*/ 6 w 6"/>
                <a:gd name="T3" fmla="*/ 0 h 3"/>
                <a:gd name="T4" fmla="*/ 5 w 6"/>
                <a:gd name="T5" fmla="*/ 2 h 3"/>
                <a:gd name="T6" fmla="*/ 0 w 6"/>
                <a:gd name="T7" fmla="*/ 3 h 3"/>
                <a:gd name="T8" fmla="*/ 2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1" y="3"/>
                    <a:pt x="4" y="3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0" name="Freeform 461"/>
            <p:cNvSpPr/>
            <p:nvPr/>
          </p:nvSpPr>
          <p:spPr bwMode="auto">
            <a:xfrm>
              <a:off x="2870" y="2305"/>
              <a:ext cx="7" cy="4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2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3" y="1"/>
                    <a:pt x="1" y="0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1" name="Freeform 462"/>
            <p:cNvSpPr/>
            <p:nvPr/>
          </p:nvSpPr>
          <p:spPr bwMode="auto">
            <a:xfrm>
              <a:off x="3387" y="2305"/>
              <a:ext cx="10" cy="9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4 h 4"/>
                <a:gd name="T4" fmla="*/ 4 w 4"/>
                <a:gd name="T5" fmla="*/ 0 h 4"/>
                <a:gd name="T6" fmla="*/ 1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1" y="1"/>
                    <a:pt x="0" y="2"/>
                    <a:pt x="0" y="4"/>
                  </a:cubicBezTo>
                  <a:cubicBezTo>
                    <a:pt x="2" y="2"/>
                    <a:pt x="2" y="2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2" name="Freeform 463"/>
            <p:cNvSpPr/>
            <p:nvPr/>
          </p:nvSpPr>
          <p:spPr bwMode="auto">
            <a:xfrm>
              <a:off x="3420" y="2305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3" name="Freeform 464"/>
            <p:cNvSpPr/>
            <p:nvPr/>
          </p:nvSpPr>
          <p:spPr bwMode="auto">
            <a:xfrm>
              <a:off x="2875" y="2307"/>
              <a:ext cx="17" cy="29"/>
            </a:xfrm>
            <a:custGeom>
              <a:avLst/>
              <a:gdLst>
                <a:gd name="T0" fmla="*/ 3 w 7"/>
                <a:gd name="T1" fmla="*/ 0 h 12"/>
                <a:gd name="T2" fmla="*/ 7 w 7"/>
                <a:gd name="T3" fmla="*/ 2 h 12"/>
                <a:gd name="T4" fmla="*/ 7 w 7"/>
                <a:gd name="T5" fmla="*/ 12 h 12"/>
                <a:gd name="T6" fmla="*/ 3 w 7"/>
                <a:gd name="T7" fmla="*/ 8 h 12"/>
                <a:gd name="T8" fmla="*/ 3 w 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3" y="0"/>
                  </a:moveTo>
                  <a:cubicBezTo>
                    <a:pt x="4" y="0"/>
                    <a:pt x="5" y="1"/>
                    <a:pt x="7" y="2"/>
                  </a:cubicBezTo>
                  <a:cubicBezTo>
                    <a:pt x="7" y="5"/>
                    <a:pt x="7" y="9"/>
                    <a:pt x="7" y="12"/>
                  </a:cubicBezTo>
                  <a:cubicBezTo>
                    <a:pt x="5" y="11"/>
                    <a:pt x="4" y="10"/>
                    <a:pt x="3" y="8"/>
                  </a:cubicBezTo>
                  <a:cubicBezTo>
                    <a:pt x="0" y="6"/>
                    <a:pt x="1" y="3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4" name="Freeform 465"/>
            <p:cNvSpPr/>
            <p:nvPr/>
          </p:nvSpPr>
          <p:spPr bwMode="auto">
            <a:xfrm>
              <a:off x="3058" y="2307"/>
              <a:ext cx="9" cy="10"/>
            </a:xfrm>
            <a:custGeom>
              <a:avLst/>
              <a:gdLst>
                <a:gd name="T0" fmla="*/ 2 w 4"/>
                <a:gd name="T1" fmla="*/ 0 h 4"/>
                <a:gd name="T2" fmla="*/ 4 w 4"/>
                <a:gd name="T3" fmla="*/ 4 h 4"/>
                <a:gd name="T4" fmla="*/ 4 w 4"/>
                <a:gd name="T5" fmla="*/ 0 h 4"/>
                <a:gd name="T6" fmla="*/ 2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4" y="3"/>
                    <a:pt x="0" y="2"/>
                    <a:pt x="4" y="4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5" name="Freeform 466"/>
            <p:cNvSpPr/>
            <p:nvPr/>
          </p:nvSpPr>
          <p:spPr bwMode="auto">
            <a:xfrm>
              <a:off x="3318" y="2307"/>
              <a:ext cx="8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6" name="Freeform 467"/>
            <p:cNvSpPr/>
            <p:nvPr/>
          </p:nvSpPr>
          <p:spPr bwMode="auto">
            <a:xfrm>
              <a:off x="3010" y="2309"/>
              <a:ext cx="5" cy="8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7" name="Freeform 468"/>
            <p:cNvSpPr/>
            <p:nvPr/>
          </p:nvSpPr>
          <p:spPr bwMode="auto">
            <a:xfrm>
              <a:off x="3375" y="2309"/>
              <a:ext cx="10" cy="8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3 h 3"/>
                <a:gd name="T4" fmla="*/ 1 w 4"/>
                <a:gd name="T5" fmla="*/ 3 h 3"/>
                <a:gd name="T6" fmla="*/ 4 w 4"/>
                <a:gd name="T7" fmla="*/ 1 h 3"/>
                <a:gd name="T8" fmla="*/ 0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" name="Freeform 469"/>
            <p:cNvSpPr/>
            <p:nvPr/>
          </p:nvSpPr>
          <p:spPr bwMode="auto">
            <a:xfrm>
              <a:off x="3333" y="2312"/>
              <a:ext cx="0" cy="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" name="Freeform 470"/>
            <p:cNvSpPr/>
            <p:nvPr/>
          </p:nvSpPr>
          <p:spPr bwMode="auto">
            <a:xfrm>
              <a:off x="3465" y="2312"/>
              <a:ext cx="8" cy="5"/>
            </a:xfrm>
            <a:custGeom>
              <a:avLst/>
              <a:gdLst>
                <a:gd name="T0" fmla="*/ 1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1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2" y="2"/>
                    <a:pt x="3" y="0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0" name="Freeform 471"/>
            <p:cNvSpPr/>
            <p:nvPr/>
          </p:nvSpPr>
          <p:spPr bwMode="auto">
            <a:xfrm>
              <a:off x="3055" y="2319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0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1" name="Freeform 472"/>
            <p:cNvSpPr/>
            <p:nvPr/>
          </p:nvSpPr>
          <p:spPr bwMode="auto">
            <a:xfrm>
              <a:off x="3067" y="2319"/>
              <a:ext cx="3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2" name="Freeform 473"/>
            <p:cNvSpPr/>
            <p:nvPr/>
          </p:nvSpPr>
          <p:spPr bwMode="auto">
            <a:xfrm>
              <a:off x="3112" y="2319"/>
              <a:ext cx="7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3" name="Freeform 474"/>
            <p:cNvSpPr/>
            <p:nvPr/>
          </p:nvSpPr>
          <p:spPr bwMode="auto">
            <a:xfrm>
              <a:off x="3425" y="2321"/>
              <a:ext cx="7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3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4" name="Freeform 475"/>
            <p:cNvSpPr/>
            <p:nvPr/>
          </p:nvSpPr>
          <p:spPr bwMode="auto">
            <a:xfrm>
              <a:off x="3129" y="232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2"/>
                    <a:pt x="0" y="1"/>
                    <a:pt x="2" y="2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5" name="Freeform 476"/>
            <p:cNvSpPr/>
            <p:nvPr/>
          </p:nvSpPr>
          <p:spPr bwMode="auto">
            <a:xfrm>
              <a:off x="3081" y="2324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6" name="Freeform 477"/>
            <p:cNvSpPr/>
            <p:nvPr/>
          </p:nvSpPr>
          <p:spPr bwMode="auto">
            <a:xfrm>
              <a:off x="3387" y="2324"/>
              <a:ext cx="5" cy="7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0 w 2"/>
                <a:gd name="T5" fmla="*/ 3 h 3"/>
                <a:gd name="T6" fmla="*/ 1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2" y="3"/>
                    <a:pt x="2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7" name="Freeform 478"/>
            <p:cNvSpPr/>
            <p:nvPr/>
          </p:nvSpPr>
          <p:spPr bwMode="auto">
            <a:xfrm>
              <a:off x="3423" y="2326"/>
              <a:ext cx="5" cy="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0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8" name="Freeform 479"/>
            <p:cNvSpPr/>
            <p:nvPr/>
          </p:nvSpPr>
          <p:spPr bwMode="auto">
            <a:xfrm>
              <a:off x="2866" y="2329"/>
              <a:ext cx="7" cy="4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1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9" name="Freeform 480"/>
            <p:cNvSpPr/>
            <p:nvPr/>
          </p:nvSpPr>
          <p:spPr bwMode="auto">
            <a:xfrm>
              <a:off x="3356" y="2329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0" name="Freeform 481"/>
            <p:cNvSpPr/>
            <p:nvPr/>
          </p:nvSpPr>
          <p:spPr bwMode="auto">
            <a:xfrm>
              <a:off x="3214" y="233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2"/>
                    <a:pt x="0" y="0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1" name="Freeform 482"/>
            <p:cNvSpPr/>
            <p:nvPr/>
          </p:nvSpPr>
          <p:spPr bwMode="auto">
            <a:xfrm>
              <a:off x="3285" y="233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1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2" name="Freeform 483"/>
            <p:cNvSpPr/>
            <p:nvPr/>
          </p:nvSpPr>
          <p:spPr bwMode="auto">
            <a:xfrm>
              <a:off x="3364" y="2333"/>
              <a:ext cx="4" cy="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2" y="2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3" name="Freeform 484"/>
            <p:cNvSpPr/>
            <p:nvPr/>
          </p:nvSpPr>
          <p:spPr bwMode="auto">
            <a:xfrm>
              <a:off x="3378" y="2333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2"/>
                    <a:pt x="2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4" name="Freeform 485"/>
            <p:cNvSpPr/>
            <p:nvPr/>
          </p:nvSpPr>
          <p:spPr bwMode="auto">
            <a:xfrm>
              <a:off x="2996" y="2343"/>
              <a:ext cx="7" cy="7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3 h 3"/>
                <a:gd name="T4" fmla="*/ 0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2" y="2"/>
                    <a:pt x="1" y="0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5" name="Freeform 486"/>
            <p:cNvSpPr/>
            <p:nvPr/>
          </p:nvSpPr>
          <p:spPr bwMode="auto">
            <a:xfrm>
              <a:off x="2979" y="2348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0" y="1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17" name="文本框 516"/>
          <p:cNvSpPr txBox="1"/>
          <p:nvPr/>
        </p:nvSpPr>
        <p:spPr>
          <a:xfrm>
            <a:off x="1604010" y="2810510"/>
            <a:ext cx="2665730" cy="17373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Hope is a good thing and maybe the best of things. And no good thing ever dies. </a:t>
            </a:r>
            <a:endParaRPr lang="en-US" altLang="zh-CN" sz="1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18" name="Group 4"/>
          <p:cNvGrpSpPr>
            <a:grpSpLocks noChangeAspect="1"/>
          </p:cNvGrpSpPr>
          <p:nvPr/>
        </p:nvGrpSpPr>
        <p:grpSpPr bwMode="auto">
          <a:xfrm>
            <a:off x="4674989" y="2580993"/>
            <a:ext cx="3927667" cy="755171"/>
            <a:chOff x="2832" y="1965"/>
            <a:chExt cx="2018" cy="388"/>
          </a:xfrm>
          <a:solidFill>
            <a:srgbClr val="F9BDC4"/>
          </a:solidFill>
          <a:effectLst/>
        </p:grpSpPr>
        <p:grpSp>
          <p:nvGrpSpPr>
            <p:cNvPr id="519" name="Group 205"/>
            <p:cNvGrpSpPr/>
            <p:nvPr/>
          </p:nvGrpSpPr>
          <p:grpSpPr bwMode="auto">
            <a:xfrm>
              <a:off x="2840" y="1965"/>
              <a:ext cx="1707" cy="388"/>
              <a:chOff x="2840" y="1965"/>
              <a:chExt cx="1707" cy="388"/>
            </a:xfrm>
            <a:grpFill/>
          </p:grpSpPr>
          <p:sp>
            <p:nvSpPr>
              <p:cNvPr id="801" name="Freeform 5"/>
              <p:cNvSpPr/>
              <p:nvPr/>
            </p:nvSpPr>
            <p:spPr bwMode="auto">
              <a:xfrm>
                <a:off x="4089" y="196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1" y="0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02" name="Freeform 6"/>
              <p:cNvSpPr/>
              <p:nvPr/>
            </p:nvSpPr>
            <p:spPr bwMode="auto">
              <a:xfrm>
                <a:off x="4120" y="1965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2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03" name="Freeform 7"/>
              <p:cNvSpPr/>
              <p:nvPr/>
            </p:nvSpPr>
            <p:spPr bwMode="auto">
              <a:xfrm>
                <a:off x="4134" y="1967"/>
                <a:ext cx="17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6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0"/>
                      <a:pt x="7" y="1"/>
                      <a:pt x="6" y="2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04" name="Freeform 8"/>
              <p:cNvSpPr/>
              <p:nvPr/>
            </p:nvSpPr>
            <p:spPr bwMode="auto">
              <a:xfrm>
                <a:off x="4006" y="197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1" y="0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05" name="Freeform 9"/>
              <p:cNvSpPr/>
              <p:nvPr/>
            </p:nvSpPr>
            <p:spPr bwMode="auto">
              <a:xfrm>
                <a:off x="3854" y="1977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06" name="Freeform 10"/>
              <p:cNvSpPr/>
              <p:nvPr/>
            </p:nvSpPr>
            <p:spPr bwMode="auto">
              <a:xfrm>
                <a:off x="3864" y="1977"/>
                <a:ext cx="14" cy="7"/>
              </a:xfrm>
              <a:custGeom>
                <a:avLst/>
                <a:gdLst>
                  <a:gd name="T0" fmla="*/ 1 w 6"/>
                  <a:gd name="T1" fmla="*/ 0 h 3"/>
                  <a:gd name="T2" fmla="*/ 6 w 6"/>
                  <a:gd name="T3" fmla="*/ 1 h 3"/>
                  <a:gd name="T4" fmla="*/ 4 w 6"/>
                  <a:gd name="T5" fmla="*/ 1 h 3"/>
                  <a:gd name="T6" fmla="*/ 0 w 6"/>
                  <a:gd name="T7" fmla="*/ 3 h 3"/>
                  <a:gd name="T8" fmla="*/ 2 w 6"/>
                  <a:gd name="T9" fmla="*/ 2 h 3"/>
                  <a:gd name="T10" fmla="*/ 1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1" y="0"/>
                    </a:moveTo>
                    <a:cubicBezTo>
                      <a:pt x="3" y="1"/>
                      <a:pt x="5" y="1"/>
                      <a:pt x="6" y="1"/>
                    </a:cubicBezTo>
                    <a:cubicBezTo>
                      <a:pt x="6" y="1"/>
                      <a:pt x="5" y="1"/>
                      <a:pt x="4" y="1"/>
                    </a:cubicBezTo>
                    <a:cubicBezTo>
                      <a:pt x="3" y="2"/>
                      <a:pt x="2" y="3"/>
                      <a:pt x="0" y="3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07" name="Freeform 11"/>
              <p:cNvSpPr/>
              <p:nvPr/>
            </p:nvSpPr>
            <p:spPr bwMode="auto">
              <a:xfrm>
                <a:off x="3892" y="1977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3" y="2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08" name="Freeform 12"/>
              <p:cNvSpPr/>
              <p:nvPr/>
            </p:nvSpPr>
            <p:spPr bwMode="auto">
              <a:xfrm>
                <a:off x="3909" y="1977"/>
                <a:ext cx="24" cy="7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1 h 3"/>
                  <a:gd name="T4" fmla="*/ 9 w 10"/>
                  <a:gd name="T5" fmla="*/ 3 h 3"/>
                  <a:gd name="T6" fmla="*/ 0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cubicBezTo>
                      <a:pt x="3" y="1"/>
                      <a:pt x="7" y="1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  <a:cubicBezTo>
                      <a:pt x="5" y="2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09" name="Freeform 13"/>
              <p:cNvSpPr/>
              <p:nvPr/>
            </p:nvSpPr>
            <p:spPr bwMode="auto">
              <a:xfrm>
                <a:off x="3850" y="1982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10" name="Freeform 14"/>
              <p:cNvSpPr/>
              <p:nvPr/>
            </p:nvSpPr>
            <p:spPr bwMode="auto">
              <a:xfrm>
                <a:off x="4376" y="1984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11" name="Freeform 15"/>
              <p:cNvSpPr/>
              <p:nvPr/>
            </p:nvSpPr>
            <p:spPr bwMode="auto">
              <a:xfrm>
                <a:off x="3681" y="1987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1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12" name="Freeform 16"/>
              <p:cNvSpPr/>
              <p:nvPr/>
            </p:nvSpPr>
            <p:spPr bwMode="auto">
              <a:xfrm>
                <a:off x="3698" y="1987"/>
                <a:ext cx="9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3 h 3"/>
                  <a:gd name="T4" fmla="*/ 0 w 4"/>
                  <a:gd name="T5" fmla="*/ 2 h 3"/>
                  <a:gd name="T6" fmla="*/ 1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3" y="2"/>
                      <a:pt x="3" y="1"/>
                      <a:pt x="4" y="3"/>
                    </a:cubicBezTo>
                    <a:cubicBezTo>
                      <a:pt x="3" y="3"/>
                      <a:pt x="2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13" name="Freeform 17"/>
              <p:cNvSpPr/>
              <p:nvPr/>
            </p:nvSpPr>
            <p:spPr bwMode="auto">
              <a:xfrm>
                <a:off x="2859" y="1975"/>
                <a:ext cx="1202" cy="378"/>
              </a:xfrm>
              <a:custGeom>
                <a:avLst/>
                <a:gdLst>
                  <a:gd name="T0" fmla="*/ 492 w 507"/>
                  <a:gd name="T1" fmla="*/ 65 h 157"/>
                  <a:gd name="T2" fmla="*/ 485 w 507"/>
                  <a:gd name="T3" fmla="*/ 72 h 157"/>
                  <a:gd name="T4" fmla="*/ 499 w 507"/>
                  <a:gd name="T5" fmla="*/ 78 h 157"/>
                  <a:gd name="T6" fmla="*/ 497 w 507"/>
                  <a:gd name="T7" fmla="*/ 88 h 157"/>
                  <a:gd name="T8" fmla="*/ 488 w 507"/>
                  <a:gd name="T9" fmla="*/ 94 h 157"/>
                  <a:gd name="T10" fmla="*/ 484 w 507"/>
                  <a:gd name="T11" fmla="*/ 97 h 157"/>
                  <a:gd name="T12" fmla="*/ 411 w 507"/>
                  <a:gd name="T13" fmla="*/ 115 h 157"/>
                  <a:gd name="T14" fmla="*/ 359 w 507"/>
                  <a:gd name="T15" fmla="*/ 118 h 157"/>
                  <a:gd name="T16" fmla="*/ 318 w 507"/>
                  <a:gd name="T17" fmla="*/ 122 h 157"/>
                  <a:gd name="T18" fmla="*/ 300 w 507"/>
                  <a:gd name="T19" fmla="*/ 119 h 157"/>
                  <a:gd name="T20" fmla="*/ 293 w 507"/>
                  <a:gd name="T21" fmla="*/ 126 h 157"/>
                  <a:gd name="T22" fmla="*/ 281 w 507"/>
                  <a:gd name="T23" fmla="*/ 127 h 157"/>
                  <a:gd name="T24" fmla="*/ 267 w 507"/>
                  <a:gd name="T25" fmla="*/ 127 h 157"/>
                  <a:gd name="T26" fmla="*/ 260 w 507"/>
                  <a:gd name="T27" fmla="*/ 134 h 157"/>
                  <a:gd name="T28" fmla="*/ 256 w 507"/>
                  <a:gd name="T29" fmla="*/ 131 h 157"/>
                  <a:gd name="T30" fmla="*/ 252 w 507"/>
                  <a:gd name="T31" fmla="*/ 138 h 157"/>
                  <a:gd name="T32" fmla="*/ 232 w 507"/>
                  <a:gd name="T33" fmla="*/ 143 h 157"/>
                  <a:gd name="T34" fmla="*/ 208 w 507"/>
                  <a:gd name="T35" fmla="*/ 144 h 157"/>
                  <a:gd name="T36" fmla="*/ 191 w 507"/>
                  <a:gd name="T37" fmla="*/ 144 h 157"/>
                  <a:gd name="T38" fmla="*/ 67 w 507"/>
                  <a:gd name="T39" fmla="*/ 144 h 157"/>
                  <a:gd name="T40" fmla="*/ 60 w 507"/>
                  <a:gd name="T41" fmla="*/ 140 h 157"/>
                  <a:gd name="T42" fmla="*/ 53 w 507"/>
                  <a:gd name="T43" fmla="*/ 142 h 157"/>
                  <a:gd name="T44" fmla="*/ 45 w 507"/>
                  <a:gd name="T45" fmla="*/ 144 h 157"/>
                  <a:gd name="T46" fmla="*/ 40 w 507"/>
                  <a:gd name="T47" fmla="*/ 155 h 157"/>
                  <a:gd name="T48" fmla="*/ 32 w 507"/>
                  <a:gd name="T49" fmla="*/ 155 h 157"/>
                  <a:gd name="T50" fmla="*/ 19 w 507"/>
                  <a:gd name="T51" fmla="*/ 150 h 157"/>
                  <a:gd name="T52" fmla="*/ 9 w 507"/>
                  <a:gd name="T53" fmla="*/ 133 h 157"/>
                  <a:gd name="T54" fmla="*/ 0 w 507"/>
                  <a:gd name="T55" fmla="*/ 99 h 157"/>
                  <a:gd name="T56" fmla="*/ 4 w 507"/>
                  <a:gd name="T57" fmla="*/ 72 h 157"/>
                  <a:gd name="T58" fmla="*/ 5 w 507"/>
                  <a:gd name="T59" fmla="*/ 48 h 157"/>
                  <a:gd name="T60" fmla="*/ 10 w 507"/>
                  <a:gd name="T61" fmla="*/ 46 h 157"/>
                  <a:gd name="T62" fmla="*/ 16 w 507"/>
                  <a:gd name="T63" fmla="*/ 36 h 157"/>
                  <a:gd name="T64" fmla="*/ 20 w 507"/>
                  <a:gd name="T65" fmla="*/ 31 h 157"/>
                  <a:gd name="T66" fmla="*/ 34 w 507"/>
                  <a:gd name="T67" fmla="*/ 22 h 157"/>
                  <a:gd name="T68" fmla="*/ 128 w 507"/>
                  <a:gd name="T69" fmla="*/ 6 h 157"/>
                  <a:gd name="T70" fmla="*/ 257 w 507"/>
                  <a:gd name="T71" fmla="*/ 15 h 157"/>
                  <a:gd name="T72" fmla="*/ 304 w 507"/>
                  <a:gd name="T73" fmla="*/ 15 h 157"/>
                  <a:gd name="T74" fmla="*/ 317 w 507"/>
                  <a:gd name="T75" fmla="*/ 15 h 157"/>
                  <a:gd name="T76" fmla="*/ 406 w 507"/>
                  <a:gd name="T77" fmla="*/ 20 h 157"/>
                  <a:gd name="T78" fmla="*/ 409 w 507"/>
                  <a:gd name="T79" fmla="*/ 34 h 157"/>
                  <a:gd name="T80" fmla="*/ 424 w 507"/>
                  <a:gd name="T81" fmla="*/ 37 h 157"/>
                  <a:gd name="T82" fmla="*/ 409 w 507"/>
                  <a:gd name="T83" fmla="*/ 44 h 157"/>
                  <a:gd name="T84" fmla="*/ 410 w 507"/>
                  <a:gd name="T85" fmla="*/ 48 h 157"/>
                  <a:gd name="T86" fmla="*/ 427 w 507"/>
                  <a:gd name="T87" fmla="*/ 50 h 157"/>
                  <a:gd name="T88" fmla="*/ 447 w 507"/>
                  <a:gd name="T89" fmla="*/ 58 h 157"/>
                  <a:gd name="T90" fmla="*/ 424 w 507"/>
                  <a:gd name="T91" fmla="*/ 58 h 157"/>
                  <a:gd name="T92" fmla="*/ 417 w 507"/>
                  <a:gd name="T93" fmla="*/ 64 h 157"/>
                  <a:gd name="T94" fmla="*/ 415 w 507"/>
                  <a:gd name="T95" fmla="*/ 62 h 157"/>
                  <a:gd name="T96" fmla="*/ 405 w 507"/>
                  <a:gd name="T97" fmla="*/ 72 h 157"/>
                  <a:gd name="T98" fmla="*/ 389 w 507"/>
                  <a:gd name="T99" fmla="*/ 69 h 157"/>
                  <a:gd name="T100" fmla="*/ 399 w 507"/>
                  <a:gd name="T101" fmla="*/ 77 h 157"/>
                  <a:gd name="T102" fmla="*/ 401 w 507"/>
                  <a:gd name="T103" fmla="*/ 75 h 157"/>
                  <a:gd name="T104" fmla="*/ 420 w 507"/>
                  <a:gd name="T105" fmla="*/ 79 h 157"/>
                  <a:gd name="T106" fmla="*/ 431 w 507"/>
                  <a:gd name="T107" fmla="*/ 75 h 157"/>
                  <a:gd name="T108" fmla="*/ 439 w 507"/>
                  <a:gd name="T109" fmla="*/ 76 h 157"/>
                  <a:gd name="T110" fmla="*/ 448 w 507"/>
                  <a:gd name="T111" fmla="*/ 73 h 157"/>
                  <a:gd name="T112" fmla="*/ 453 w 507"/>
                  <a:gd name="T113" fmla="*/ 72 h 157"/>
                  <a:gd name="T114" fmla="*/ 465 w 507"/>
                  <a:gd name="T115" fmla="*/ 80 h 157"/>
                  <a:gd name="T116" fmla="*/ 468 w 507"/>
                  <a:gd name="T117" fmla="*/ 6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07" h="157">
                    <a:moveTo>
                      <a:pt x="470" y="69"/>
                    </a:moveTo>
                    <a:cubicBezTo>
                      <a:pt x="475" y="69"/>
                      <a:pt x="475" y="69"/>
                      <a:pt x="478" y="68"/>
                    </a:cubicBezTo>
                    <a:cubicBezTo>
                      <a:pt x="479" y="65"/>
                      <a:pt x="480" y="63"/>
                      <a:pt x="481" y="61"/>
                    </a:cubicBezTo>
                    <a:cubicBezTo>
                      <a:pt x="487" y="62"/>
                      <a:pt x="489" y="61"/>
                      <a:pt x="492" y="65"/>
                    </a:cubicBezTo>
                    <a:cubicBezTo>
                      <a:pt x="490" y="67"/>
                      <a:pt x="491" y="65"/>
                      <a:pt x="491" y="68"/>
                    </a:cubicBezTo>
                    <a:cubicBezTo>
                      <a:pt x="490" y="68"/>
                      <a:pt x="489" y="68"/>
                      <a:pt x="488" y="68"/>
                    </a:cubicBezTo>
                    <a:cubicBezTo>
                      <a:pt x="488" y="65"/>
                      <a:pt x="486" y="66"/>
                      <a:pt x="483" y="64"/>
                    </a:cubicBezTo>
                    <a:cubicBezTo>
                      <a:pt x="484" y="67"/>
                      <a:pt x="484" y="70"/>
                      <a:pt x="485" y="72"/>
                    </a:cubicBezTo>
                    <a:cubicBezTo>
                      <a:pt x="485" y="72"/>
                      <a:pt x="486" y="72"/>
                      <a:pt x="486" y="72"/>
                    </a:cubicBezTo>
                    <a:cubicBezTo>
                      <a:pt x="490" y="66"/>
                      <a:pt x="506" y="72"/>
                      <a:pt x="507" y="73"/>
                    </a:cubicBezTo>
                    <a:cubicBezTo>
                      <a:pt x="504" y="74"/>
                      <a:pt x="501" y="74"/>
                      <a:pt x="497" y="74"/>
                    </a:cubicBezTo>
                    <a:cubicBezTo>
                      <a:pt x="498" y="76"/>
                      <a:pt x="499" y="77"/>
                      <a:pt x="499" y="78"/>
                    </a:cubicBezTo>
                    <a:cubicBezTo>
                      <a:pt x="504" y="79"/>
                      <a:pt x="502" y="77"/>
                      <a:pt x="504" y="82"/>
                    </a:cubicBezTo>
                    <a:cubicBezTo>
                      <a:pt x="501" y="81"/>
                      <a:pt x="499" y="80"/>
                      <a:pt x="496" y="82"/>
                    </a:cubicBezTo>
                    <a:cubicBezTo>
                      <a:pt x="499" y="85"/>
                      <a:pt x="499" y="84"/>
                      <a:pt x="500" y="89"/>
                    </a:cubicBezTo>
                    <a:cubicBezTo>
                      <a:pt x="499" y="88"/>
                      <a:pt x="498" y="88"/>
                      <a:pt x="497" y="88"/>
                    </a:cubicBezTo>
                    <a:cubicBezTo>
                      <a:pt x="497" y="87"/>
                      <a:pt x="497" y="87"/>
                      <a:pt x="497" y="86"/>
                    </a:cubicBezTo>
                    <a:cubicBezTo>
                      <a:pt x="494" y="84"/>
                      <a:pt x="497" y="83"/>
                      <a:pt x="494" y="85"/>
                    </a:cubicBezTo>
                    <a:cubicBezTo>
                      <a:pt x="492" y="85"/>
                      <a:pt x="491" y="85"/>
                      <a:pt x="490" y="85"/>
                    </a:cubicBezTo>
                    <a:cubicBezTo>
                      <a:pt x="490" y="90"/>
                      <a:pt x="490" y="89"/>
                      <a:pt x="488" y="94"/>
                    </a:cubicBezTo>
                    <a:cubicBezTo>
                      <a:pt x="490" y="94"/>
                      <a:pt x="492" y="94"/>
                      <a:pt x="494" y="94"/>
                    </a:cubicBezTo>
                    <a:cubicBezTo>
                      <a:pt x="494" y="95"/>
                      <a:pt x="494" y="97"/>
                      <a:pt x="494" y="98"/>
                    </a:cubicBezTo>
                    <a:cubicBezTo>
                      <a:pt x="492" y="99"/>
                      <a:pt x="490" y="100"/>
                      <a:pt x="488" y="101"/>
                    </a:cubicBezTo>
                    <a:cubicBezTo>
                      <a:pt x="487" y="100"/>
                      <a:pt x="485" y="99"/>
                      <a:pt x="484" y="97"/>
                    </a:cubicBezTo>
                    <a:cubicBezTo>
                      <a:pt x="484" y="99"/>
                      <a:pt x="485" y="101"/>
                      <a:pt x="485" y="102"/>
                    </a:cubicBezTo>
                    <a:cubicBezTo>
                      <a:pt x="456" y="103"/>
                      <a:pt x="426" y="110"/>
                      <a:pt x="409" y="106"/>
                    </a:cubicBezTo>
                    <a:cubicBezTo>
                      <a:pt x="411" y="109"/>
                      <a:pt x="413" y="111"/>
                      <a:pt x="415" y="114"/>
                    </a:cubicBezTo>
                    <a:cubicBezTo>
                      <a:pt x="414" y="114"/>
                      <a:pt x="412" y="114"/>
                      <a:pt x="411" y="115"/>
                    </a:cubicBezTo>
                    <a:cubicBezTo>
                      <a:pt x="405" y="114"/>
                      <a:pt x="399" y="114"/>
                      <a:pt x="393" y="114"/>
                    </a:cubicBezTo>
                    <a:cubicBezTo>
                      <a:pt x="394" y="111"/>
                      <a:pt x="393" y="113"/>
                      <a:pt x="394" y="111"/>
                    </a:cubicBezTo>
                    <a:cubicBezTo>
                      <a:pt x="382" y="113"/>
                      <a:pt x="373" y="112"/>
                      <a:pt x="358" y="112"/>
                    </a:cubicBezTo>
                    <a:cubicBezTo>
                      <a:pt x="360" y="115"/>
                      <a:pt x="359" y="113"/>
                      <a:pt x="359" y="118"/>
                    </a:cubicBezTo>
                    <a:cubicBezTo>
                      <a:pt x="345" y="117"/>
                      <a:pt x="340" y="118"/>
                      <a:pt x="333" y="117"/>
                    </a:cubicBezTo>
                    <a:cubicBezTo>
                      <a:pt x="333" y="119"/>
                      <a:pt x="331" y="121"/>
                      <a:pt x="328" y="121"/>
                    </a:cubicBezTo>
                    <a:cubicBezTo>
                      <a:pt x="326" y="118"/>
                      <a:pt x="327" y="119"/>
                      <a:pt x="322" y="119"/>
                    </a:cubicBezTo>
                    <a:cubicBezTo>
                      <a:pt x="320" y="121"/>
                      <a:pt x="320" y="121"/>
                      <a:pt x="318" y="122"/>
                    </a:cubicBezTo>
                    <a:cubicBezTo>
                      <a:pt x="317" y="119"/>
                      <a:pt x="317" y="120"/>
                      <a:pt x="315" y="118"/>
                    </a:cubicBezTo>
                    <a:cubicBezTo>
                      <a:pt x="314" y="120"/>
                      <a:pt x="308" y="119"/>
                      <a:pt x="304" y="120"/>
                    </a:cubicBezTo>
                    <a:cubicBezTo>
                      <a:pt x="304" y="123"/>
                      <a:pt x="305" y="121"/>
                      <a:pt x="303" y="122"/>
                    </a:cubicBezTo>
                    <a:cubicBezTo>
                      <a:pt x="301" y="120"/>
                      <a:pt x="302" y="120"/>
                      <a:pt x="300" y="119"/>
                    </a:cubicBezTo>
                    <a:cubicBezTo>
                      <a:pt x="300" y="122"/>
                      <a:pt x="302" y="121"/>
                      <a:pt x="298" y="122"/>
                    </a:cubicBezTo>
                    <a:cubicBezTo>
                      <a:pt x="297" y="121"/>
                      <a:pt x="296" y="120"/>
                      <a:pt x="296" y="120"/>
                    </a:cubicBezTo>
                    <a:cubicBezTo>
                      <a:pt x="296" y="122"/>
                      <a:pt x="296" y="125"/>
                      <a:pt x="297" y="128"/>
                    </a:cubicBezTo>
                    <a:cubicBezTo>
                      <a:pt x="294" y="126"/>
                      <a:pt x="295" y="127"/>
                      <a:pt x="293" y="126"/>
                    </a:cubicBezTo>
                    <a:cubicBezTo>
                      <a:pt x="293" y="133"/>
                      <a:pt x="295" y="131"/>
                      <a:pt x="292" y="134"/>
                    </a:cubicBezTo>
                    <a:cubicBezTo>
                      <a:pt x="288" y="133"/>
                      <a:pt x="290" y="136"/>
                      <a:pt x="286" y="133"/>
                    </a:cubicBezTo>
                    <a:cubicBezTo>
                      <a:pt x="289" y="131"/>
                      <a:pt x="288" y="133"/>
                      <a:pt x="287" y="130"/>
                    </a:cubicBezTo>
                    <a:cubicBezTo>
                      <a:pt x="285" y="130"/>
                      <a:pt x="286" y="129"/>
                      <a:pt x="281" y="127"/>
                    </a:cubicBezTo>
                    <a:cubicBezTo>
                      <a:pt x="281" y="129"/>
                      <a:pt x="281" y="130"/>
                      <a:pt x="281" y="132"/>
                    </a:cubicBezTo>
                    <a:cubicBezTo>
                      <a:pt x="279" y="129"/>
                      <a:pt x="272" y="133"/>
                      <a:pt x="268" y="129"/>
                    </a:cubicBezTo>
                    <a:cubicBezTo>
                      <a:pt x="269" y="129"/>
                      <a:pt x="269" y="130"/>
                      <a:pt x="270" y="130"/>
                    </a:cubicBezTo>
                    <a:cubicBezTo>
                      <a:pt x="269" y="128"/>
                      <a:pt x="269" y="129"/>
                      <a:pt x="267" y="127"/>
                    </a:cubicBezTo>
                    <a:cubicBezTo>
                      <a:pt x="267" y="127"/>
                      <a:pt x="266" y="127"/>
                      <a:pt x="266" y="127"/>
                    </a:cubicBezTo>
                    <a:cubicBezTo>
                      <a:pt x="266" y="135"/>
                      <a:pt x="264" y="134"/>
                      <a:pt x="259" y="136"/>
                    </a:cubicBezTo>
                    <a:cubicBezTo>
                      <a:pt x="259" y="135"/>
                      <a:pt x="259" y="134"/>
                      <a:pt x="258" y="133"/>
                    </a:cubicBezTo>
                    <a:cubicBezTo>
                      <a:pt x="259" y="133"/>
                      <a:pt x="260" y="134"/>
                      <a:pt x="260" y="134"/>
                    </a:cubicBezTo>
                    <a:cubicBezTo>
                      <a:pt x="257" y="132"/>
                      <a:pt x="258" y="134"/>
                      <a:pt x="253" y="136"/>
                    </a:cubicBezTo>
                    <a:cubicBezTo>
                      <a:pt x="253" y="136"/>
                      <a:pt x="253" y="135"/>
                      <a:pt x="253" y="135"/>
                    </a:cubicBezTo>
                    <a:cubicBezTo>
                      <a:pt x="253" y="135"/>
                      <a:pt x="254" y="134"/>
                      <a:pt x="255" y="134"/>
                    </a:cubicBezTo>
                    <a:cubicBezTo>
                      <a:pt x="255" y="133"/>
                      <a:pt x="255" y="132"/>
                      <a:pt x="256" y="131"/>
                    </a:cubicBezTo>
                    <a:cubicBezTo>
                      <a:pt x="253" y="132"/>
                      <a:pt x="251" y="132"/>
                      <a:pt x="249" y="134"/>
                    </a:cubicBezTo>
                    <a:cubicBezTo>
                      <a:pt x="247" y="135"/>
                      <a:pt x="246" y="137"/>
                      <a:pt x="245" y="139"/>
                    </a:cubicBezTo>
                    <a:cubicBezTo>
                      <a:pt x="246" y="139"/>
                      <a:pt x="247" y="139"/>
                      <a:pt x="248" y="140"/>
                    </a:cubicBezTo>
                    <a:cubicBezTo>
                      <a:pt x="249" y="139"/>
                      <a:pt x="250" y="138"/>
                      <a:pt x="252" y="138"/>
                    </a:cubicBezTo>
                    <a:cubicBezTo>
                      <a:pt x="252" y="138"/>
                      <a:pt x="252" y="138"/>
                      <a:pt x="252" y="139"/>
                    </a:cubicBezTo>
                    <a:cubicBezTo>
                      <a:pt x="251" y="140"/>
                      <a:pt x="251" y="141"/>
                      <a:pt x="251" y="142"/>
                    </a:cubicBezTo>
                    <a:cubicBezTo>
                      <a:pt x="242" y="141"/>
                      <a:pt x="242" y="142"/>
                      <a:pt x="232" y="140"/>
                    </a:cubicBezTo>
                    <a:cubicBezTo>
                      <a:pt x="232" y="141"/>
                      <a:pt x="232" y="142"/>
                      <a:pt x="232" y="143"/>
                    </a:cubicBezTo>
                    <a:cubicBezTo>
                      <a:pt x="230" y="142"/>
                      <a:pt x="229" y="141"/>
                      <a:pt x="228" y="140"/>
                    </a:cubicBezTo>
                    <a:cubicBezTo>
                      <a:pt x="227" y="143"/>
                      <a:pt x="220" y="144"/>
                      <a:pt x="215" y="144"/>
                    </a:cubicBezTo>
                    <a:cubicBezTo>
                      <a:pt x="215" y="144"/>
                      <a:pt x="215" y="143"/>
                      <a:pt x="215" y="142"/>
                    </a:cubicBezTo>
                    <a:cubicBezTo>
                      <a:pt x="212" y="144"/>
                      <a:pt x="212" y="145"/>
                      <a:pt x="208" y="144"/>
                    </a:cubicBezTo>
                    <a:cubicBezTo>
                      <a:pt x="208" y="143"/>
                      <a:pt x="208" y="141"/>
                      <a:pt x="208" y="140"/>
                    </a:cubicBezTo>
                    <a:cubicBezTo>
                      <a:pt x="202" y="143"/>
                      <a:pt x="196" y="145"/>
                      <a:pt x="194" y="143"/>
                    </a:cubicBezTo>
                    <a:cubicBezTo>
                      <a:pt x="191" y="141"/>
                      <a:pt x="192" y="142"/>
                      <a:pt x="190" y="140"/>
                    </a:cubicBezTo>
                    <a:cubicBezTo>
                      <a:pt x="191" y="141"/>
                      <a:pt x="191" y="143"/>
                      <a:pt x="191" y="144"/>
                    </a:cubicBezTo>
                    <a:cubicBezTo>
                      <a:pt x="189" y="144"/>
                      <a:pt x="76" y="146"/>
                      <a:pt x="76" y="146"/>
                    </a:cubicBezTo>
                    <a:cubicBezTo>
                      <a:pt x="77" y="149"/>
                      <a:pt x="78" y="152"/>
                      <a:pt x="79" y="154"/>
                    </a:cubicBezTo>
                    <a:cubicBezTo>
                      <a:pt x="75" y="150"/>
                      <a:pt x="72" y="146"/>
                      <a:pt x="68" y="143"/>
                    </a:cubicBezTo>
                    <a:cubicBezTo>
                      <a:pt x="68" y="143"/>
                      <a:pt x="68" y="144"/>
                      <a:pt x="67" y="144"/>
                    </a:cubicBezTo>
                    <a:cubicBezTo>
                      <a:pt x="70" y="148"/>
                      <a:pt x="69" y="149"/>
                      <a:pt x="71" y="155"/>
                    </a:cubicBezTo>
                    <a:cubicBezTo>
                      <a:pt x="70" y="155"/>
                      <a:pt x="69" y="155"/>
                      <a:pt x="68" y="155"/>
                    </a:cubicBezTo>
                    <a:cubicBezTo>
                      <a:pt x="68" y="155"/>
                      <a:pt x="67" y="154"/>
                      <a:pt x="66" y="154"/>
                    </a:cubicBezTo>
                    <a:cubicBezTo>
                      <a:pt x="65" y="148"/>
                      <a:pt x="62" y="143"/>
                      <a:pt x="60" y="140"/>
                    </a:cubicBezTo>
                    <a:cubicBezTo>
                      <a:pt x="59" y="141"/>
                      <a:pt x="58" y="143"/>
                      <a:pt x="58" y="144"/>
                    </a:cubicBezTo>
                    <a:cubicBezTo>
                      <a:pt x="61" y="147"/>
                      <a:pt x="60" y="147"/>
                      <a:pt x="61" y="151"/>
                    </a:cubicBezTo>
                    <a:cubicBezTo>
                      <a:pt x="59" y="151"/>
                      <a:pt x="58" y="151"/>
                      <a:pt x="57" y="150"/>
                    </a:cubicBezTo>
                    <a:cubicBezTo>
                      <a:pt x="56" y="145"/>
                      <a:pt x="56" y="144"/>
                      <a:pt x="53" y="142"/>
                    </a:cubicBezTo>
                    <a:cubicBezTo>
                      <a:pt x="53" y="142"/>
                      <a:pt x="52" y="143"/>
                      <a:pt x="52" y="144"/>
                    </a:cubicBezTo>
                    <a:cubicBezTo>
                      <a:pt x="51" y="144"/>
                      <a:pt x="49" y="144"/>
                      <a:pt x="48" y="144"/>
                    </a:cubicBezTo>
                    <a:cubicBezTo>
                      <a:pt x="52" y="148"/>
                      <a:pt x="51" y="149"/>
                      <a:pt x="52" y="154"/>
                    </a:cubicBezTo>
                    <a:cubicBezTo>
                      <a:pt x="48" y="152"/>
                      <a:pt x="47" y="148"/>
                      <a:pt x="45" y="144"/>
                    </a:cubicBezTo>
                    <a:cubicBezTo>
                      <a:pt x="45" y="144"/>
                      <a:pt x="45" y="144"/>
                      <a:pt x="44" y="144"/>
                    </a:cubicBezTo>
                    <a:cubicBezTo>
                      <a:pt x="44" y="145"/>
                      <a:pt x="43" y="145"/>
                      <a:pt x="42" y="145"/>
                    </a:cubicBezTo>
                    <a:cubicBezTo>
                      <a:pt x="43" y="149"/>
                      <a:pt x="43" y="153"/>
                      <a:pt x="43" y="157"/>
                    </a:cubicBezTo>
                    <a:cubicBezTo>
                      <a:pt x="42" y="156"/>
                      <a:pt x="41" y="156"/>
                      <a:pt x="40" y="155"/>
                    </a:cubicBezTo>
                    <a:cubicBezTo>
                      <a:pt x="39" y="148"/>
                      <a:pt x="38" y="142"/>
                      <a:pt x="32" y="140"/>
                    </a:cubicBezTo>
                    <a:cubicBezTo>
                      <a:pt x="32" y="140"/>
                      <a:pt x="31" y="141"/>
                      <a:pt x="31" y="142"/>
                    </a:cubicBezTo>
                    <a:cubicBezTo>
                      <a:pt x="32" y="146"/>
                      <a:pt x="33" y="151"/>
                      <a:pt x="34" y="156"/>
                    </a:cubicBezTo>
                    <a:cubicBezTo>
                      <a:pt x="33" y="156"/>
                      <a:pt x="32" y="155"/>
                      <a:pt x="32" y="155"/>
                    </a:cubicBezTo>
                    <a:cubicBezTo>
                      <a:pt x="31" y="147"/>
                      <a:pt x="25" y="140"/>
                      <a:pt x="26" y="136"/>
                    </a:cubicBezTo>
                    <a:cubicBezTo>
                      <a:pt x="24" y="136"/>
                      <a:pt x="23" y="136"/>
                      <a:pt x="21" y="137"/>
                    </a:cubicBezTo>
                    <a:cubicBezTo>
                      <a:pt x="22" y="142"/>
                      <a:pt x="22" y="147"/>
                      <a:pt x="22" y="152"/>
                    </a:cubicBezTo>
                    <a:cubicBezTo>
                      <a:pt x="21" y="152"/>
                      <a:pt x="20" y="151"/>
                      <a:pt x="19" y="150"/>
                    </a:cubicBezTo>
                    <a:cubicBezTo>
                      <a:pt x="17" y="142"/>
                      <a:pt x="16" y="133"/>
                      <a:pt x="14" y="124"/>
                    </a:cubicBezTo>
                    <a:cubicBezTo>
                      <a:pt x="13" y="124"/>
                      <a:pt x="12" y="124"/>
                      <a:pt x="11" y="123"/>
                    </a:cubicBezTo>
                    <a:cubicBezTo>
                      <a:pt x="10" y="124"/>
                      <a:pt x="9" y="124"/>
                      <a:pt x="9" y="124"/>
                    </a:cubicBezTo>
                    <a:cubicBezTo>
                      <a:pt x="9" y="127"/>
                      <a:pt x="9" y="130"/>
                      <a:pt x="9" y="133"/>
                    </a:cubicBezTo>
                    <a:cubicBezTo>
                      <a:pt x="8" y="133"/>
                      <a:pt x="8" y="132"/>
                      <a:pt x="7" y="132"/>
                    </a:cubicBezTo>
                    <a:cubicBezTo>
                      <a:pt x="4" y="121"/>
                      <a:pt x="3" y="112"/>
                      <a:pt x="6" y="98"/>
                    </a:cubicBezTo>
                    <a:cubicBezTo>
                      <a:pt x="6" y="98"/>
                      <a:pt x="5" y="98"/>
                      <a:pt x="5" y="98"/>
                    </a:cubicBezTo>
                    <a:cubicBezTo>
                      <a:pt x="3" y="99"/>
                      <a:pt x="2" y="99"/>
                      <a:pt x="0" y="99"/>
                    </a:cubicBezTo>
                    <a:cubicBezTo>
                      <a:pt x="0" y="93"/>
                      <a:pt x="1" y="87"/>
                      <a:pt x="1" y="81"/>
                    </a:cubicBezTo>
                    <a:cubicBezTo>
                      <a:pt x="4" y="81"/>
                      <a:pt x="6" y="80"/>
                      <a:pt x="9" y="80"/>
                    </a:cubicBezTo>
                    <a:cubicBezTo>
                      <a:pt x="10" y="77"/>
                      <a:pt x="10" y="76"/>
                      <a:pt x="8" y="73"/>
                    </a:cubicBezTo>
                    <a:cubicBezTo>
                      <a:pt x="5" y="73"/>
                      <a:pt x="6" y="74"/>
                      <a:pt x="4" y="72"/>
                    </a:cubicBezTo>
                    <a:cubicBezTo>
                      <a:pt x="6" y="68"/>
                      <a:pt x="8" y="64"/>
                      <a:pt x="10" y="60"/>
                    </a:cubicBezTo>
                    <a:cubicBezTo>
                      <a:pt x="4" y="60"/>
                      <a:pt x="5" y="61"/>
                      <a:pt x="2" y="58"/>
                    </a:cubicBezTo>
                    <a:cubicBezTo>
                      <a:pt x="0" y="56"/>
                      <a:pt x="1" y="58"/>
                      <a:pt x="0" y="54"/>
                    </a:cubicBezTo>
                    <a:cubicBezTo>
                      <a:pt x="2" y="52"/>
                      <a:pt x="3" y="50"/>
                      <a:pt x="5" y="48"/>
                    </a:cubicBezTo>
                    <a:cubicBezTo>
                      <a:pt x="11" y="49"/>
                      <a:pt x="13" y="47"/>
                      <a:pt x="19" y="46"/>
                    </a:cubicBezTo>
                    <a:cubicBezTo>
                      <a:pt x="19" y="45"/>
                      <a:pt x="19" y="44"/>
                      <a:pt x="18" y="43"/>
                    </a:cubicBezTo>
                    <a:cubicBezTo>
                      <a:pt x="17" y="42"/>
                      <a:pt x="16" y="41"/>
                      <a:pt x="16" y="41"/>
                    </a:cubicBezTo>
                    <a:cubicBezTo>
                      <a:pt x="12" y="42"/>
                      <a:pt x="12" y="42"/>
                      <a:pt x="10" y="46"/>
                    </a:cubicBezTo>
                    <a:cubicBezTo>
                      <a:pt x="8" y="45"/>
                      <a:pt x="7" y="45"/>
                      <a:pt x="6" y="4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7" y="43"/>
                      <a:pt x="7" y="42"/>
                      <a:pt x="8" y="42"/>
                    </a:cubicBezTo>
                    <a:cubicBezTo>
                      <a:pt x="11" y="40"/>
                      <a:pt x="14" y="38"/>
                      <a:pt x="16" y="36"/>
                    </a:cubicBezTo>
                    <a:cubicBezTo>
                      <a:pt x="17" y="39"/>
                      <a:pt x="17" y="39"/>
                      <a:pt x="18" y="41"/>
                    </a:cubicBezTo>
                    <a:cubicBezTo>
                      <a:pt x="20" y="40"/>
                      <a:pt x="21" y="40"/>
                      <a:pt x="22" y="39"/>
                    </a:cubicBezTo>
                    <a:cubicBezTo>
                      <a:pt x="24" y="37"/>
                      <a:pt x="25" y="34"/>
                      <a:pt x="26" y="32"/>
                    </a:cubicBezTo>
                    <a:cubicBezTo>
                      <a:pt x="21" y="32"/>
                      <a:pt x="23" y="33"/>
                      <a:pt x="20" y="31"/>
                    </a:cubicBezTo>
                    <a:cubicBezTo>
                      <a:pt x="23" y="24"/>
                      <a:pt x="27" y="20"/>
                      <a:pt x="32" y="16"/>
                    </a:cubicBezTo>
                    <a:cubicBezTo>
                      <a:pt x="33" y="16"/>
                      <a:pt x="34" y="16"/>
                      <a:pt x="36" y="16"/>
                    </a:cubicBezTo>
                    <a:cubicBezTo>
                      <a:pt x="36" y="17"/>
                      <a:pt x="36" y="18"/>
                      <a:pt x="36" y="19"/>
                    </a:cubicBezTo>
                    <a:cubicBezTo>
                      <a:pt x="34" y="20"/>
                      <a:pt x="35" y="19"/>
                      <a:pt x="34" y="22"/>
                    </a:cubicBezTo>
                    <a:cubicBezTo>
                      <a:pt x="38" y="20"/>
                      <a:pt x="39" y="19"/>
                      <a:pt x="41" y="16"/>
                    </a:cubicBezTo>
                    <a:cubicBezTo>
                      <a:pt x="38" y="16"/>
                      <a:pt x="36" y="17"/>
                      <a:pt x="38" y="14"/>
                    </a:cubicBezTo>
                    <a:cubicBezTo>
                      <a:pt x="77" y="13"/>
                      <a:pt x="93" y="0"/>
                      <a:pt x="126" y="10"/>
                    </a:cubicBezTo>
                    <a:cubicBezTo>
                      <a:pt x="127" y="9"/>
                      <a:pt x="127" y="8"/>
                      <a:pt x="128" y="6"/>
                    </a:cubicBezTo>
                    <a:cubicBezTo>
                      <a:pt x="130" y="7"/>
                      <a:pt x="132" y="9"/>
                      <a:pt x="134" y="10"/>
                    </a:cubicBezTo>
                    <a:cubicBezTo>
                      <a:pt x="134" y="10"/>
                      <a:pt x="144" y="8"/>
                      <a:pt x="144" y="8"/>
                    </a:cubicBezTo>
                    <a:cubicBezTo>
                      <a:pt x="140" y="4"/>
                      <a:pt x="226" y="12"/>
                      <a:pt x="230" y="10"/>
                    </a:cubicBezTo>
                    <a:cubicBezTo>
                      <a:pt x="232" y="8"/>
                      <a:pt x="264" y="15"/>
                      <a:pt x="257" y="15"/>
                    </a:cubicBezTo>
                    <a:cubicBezTo>
                      <a:pt x="260" y="16"/>
                      <a:pt x="278" y="11"/>
                      <a:pt x="281" y="14"/>
                    </a:cubicBezTo>
                    <a:cubicBezTo>
                      <a:pt x="281" y="15"/>
                      <a:pt x="281" y="15"/>
                      <a:pt x="280" y="16"/>
                    </a:cubicBezTo>
                    <a:cubicBezTo>
                      <a:pt x="287" y="12"/>
                      <a:pt x="296" y="16"/>
                      <a:pt x="304" y="19"/>
                    </a:cubicBezTo>
                    <a:cubicBezTo>
                      <a:pt x="304" y="17"/>
                      <a:pt x="304" y="16"/>
                      <a:pt x="304" y="15"/>
                    </a:cubicBezTo>
                    <a:cubicBezTo>
                      <a:pt x="306" y="15"/>
                      <a:pt x="309" y="15"/>
                      <a:pt x="312" y="15"/>
                    </a:cubicBezTo>
                    <a:cubicBezTo>
                      <a:pt x="312" y="16"/>
                      <a:pt x="313" y="17"/>
                      <a:pt x="313" y="18"/>
                    </a:cubicBezTo>
                    <a:cubicBezTo>
                      <a:pt x="312" y="17"/>
                      <a:pt x="312" y="17"/>
                      <a:pt x="311" y="17"/>
                    </a:cubicBezTo>
                    <a:cubicBezTo>
                      <a:pt x="315" y="18"/>
                      <a:pt x="314" y="14"/>
                      <a:pt x="317" y="15"/>
                    </a:cubicBezTo>
                    <a:cubicBezTo>
                      <a:pt x="318" y="18"/>
                      <a:pt x="322" y="20"/>
                      <a:pt x="324" y="21"/>
                    </a:cubicBezTo>
                    <a:cubicBezTo>
                      <a:pt x="329" y="18"/>
                      <a:pt x="353" y="19"/>
                      <a:pt x="355" y="21"/>
                    </a:cubicBezTo>
                    <a:cubicBezTo>
                      <a:pt x="354" y="22"/>
                      <a:pt x="353" y="23"/>
                      <a:pt x="352" y="24"/>
                    </a:cubicBezTo>
                    <a:cubicBezTo>
                      <a:pt x="375" y="20"/>
                      <a:pt x="380" y="20"/>
                      <a:pt x="406" y="20"/>
                    </a:cubicBezTo>
                    <a:cubicBezTo>
                      <a:pt x="403" y="23"/>
                      <a:pt x="401" y="28"/>
                      <a:pt x="402" y="33"/>
                    </a:cubicBezTo>
                    <a:cubicBezTo>
                      <a:pt x="400" y="32"/>
                      <a:pt x="398" y="32"/>
                      <a:pt x="396" y="31"/>
                    </a:cubicBezTo>
                    <a:cubicBezTo>
                      <a:pt x="396" y="32"/>
                      <a:pt x="396" y="34"/>
                      <a:pt x="396" y="35"/>
                    </a:cubicBezTo>
                    <a:cubicBezTo>
                      <a:pt x="400" y="35"/>
                      <a:pt x="405" y="34"/>
                      <a:pt x="409" y="34"/>
                    </a:cubicBezTo>
                    <a:cubicBezTo>
                      <a:pt x="408" y="36"/>
                      <a:pt x="408" y="38"/>
                      <a:pt x="407" y="40"/>
                    </a:cubicBezTo>
                    <a:cubicBezTo>
                      <a:pt x="410" y="38"/>
                      <a:pt x="410" y="37"/>
                      <a:pt x="411" y="34"/>
                    </a:cubicBezTo>
                    <a:cubicBezTo>
                      <a:pt x="415" y="35"/>
                      <a:pt x="418" y="35"/>
                      <a:pt x="424" y="35"/>
                    </a:cubicBezTo>
                    <a:cubicBezTo>
                      <a:pt x="424" y="36"/>
                      <a:pt x="424" y="36"/>
                      <a:pt x="424" y="37"/>
                    </a:cubicBezTo>
                    <a:cubicBezTo>
                      <a:pt x="419" y="37"/>
                      <a:pt x="415" y="37"/>
                      <a:pt x="411" y="37"/>
                    </a:cubicBezTo>
                    <a:cubicBezTo>
                      <a:pt x="411" y="38"/>
                      <a:pt x="412" y="38"/>
                      <a:pt x="412" y="39"/>
                    </a:cubicBezTo>
                    <a:cubicBezTo>
                      <a:pt x="412" y="42"/>
                      <a:pt x="412" y="41"/>
                      <a:pt x="414" y="44"/>
                    </a:cubicBezTo>
                    <a:cubicBezTo>
                      <a:pt x="412" y="44"/>
                      <a:pt x="411" y="44"/>
                      <a:pt x="409" y="44"/>
                    </a:cubicBezTo>
                    <a:cubicBezTo>
                      <a:pt x="409" y="43"/>
                      <a:pt x="409" y="42"/>
                      <a:pt x="409" y="41"/>
                    </a:cubicBezTo>
                    <a:cubicBezTo>
                      <a:pt x="408" y="42"/>
                      <a:pt x="407" y="43"/>
                      <a:pt x="406" y="45"/>
                    </a:cubicBezTo>
                    <a:cubicBezTo>
                      <a:pt x="409" y="47"/>
                      <a:pt x="407" y="46"/>
                      <a:pt x="408" y="49"/>
                    </a:cubicBezTo>
                    <a:cubicBezTo>
                      <a:pt x="409" y="49"/>
                      <a:pt x="409" y="49"/>
                      <a:pt x="410" y="48"/>
                    </a:cubicBezTo>
                    <a:cubicBezTo>
                      <a:pt x="411" y="45"/>
                      <a:pt x="409" y="47"/>
                      <a:pt x="412" y="46"/>
                    </a:cubicBezTo>
                    <a:cubicBezTo>
                      <a:pt x="413" y="50"/>
                      <a:pt x="416" y="54"/>
                      <a:pt x="421" y="56"/>
                    </a:cubicBezTo>
                    <a:cubicBezTo>
                      <a:pt x="424" y="55"/>
                      <a:pt x="424" y="55"/>
                      <a:pt x="427" y="55"/>
                    </a:cubicBezTo>
                    <a:cubicBezTo>
                      <a:pt x="427" y="54"/>
                      <a:pt x="427" y="52"/>
                      <a:pt x="427" y="50"/>
                    </a:cubicBezTo>
                    <a:cubicBezTo>
                      <a:pt x="430" y="53"/>
                      <a:pt x="428" y="53"/>
                      <a:pt x="432" y="51"/>
                    </a:cubicBezTo>
                    <a:cubicBezTo>
                      <a:pt x="429" y="50"/>
                      <a:pt x="429" y="49"/>
                      <a:pt x="432" y="46"/>
                    </a:cubicBezTo>
                    <a:cubicBezTo>
                      <a:pt x="433" y="46"/>
                      <a:pt x="433" y="46"/>
                      <a:pt x="434" y="47"/>
                    </a:cubicBezTo>
                    <a:cubicBezTo>
                      <a:pt x="436" y="54"/>
                      <a:pt x="441" y="52"/>
                      <a:pt x="447" y="58"/>
                    </a:cubicBezTo>
                    <a:cubicBezTo>
                      <a:pt x="446" y="58"/>
                      <a:pt x="445" y="58"/>
                      <a:pt x="445" y="58"/>
                    </a:cubicBezTo>
                    <a:cubicBezTo>
                      <a:pt x="445" y="59"/>
                      <a:pt x="445" y="59"/>
                      <a:pt x="445" y="60"/>
                    </a:cubicBezTo>
                    <a:cubicBezTo>
                      <a:pt x="438" y="58"/>
                      <a:pt x="434" y="62"/>
                      <a:pt x="429" y="61"/>
                    </a:cubicBezTo>
                    <a:cubicBezTo>
                      <a:pt x="428" y="58"/>
                      <a:pt x="427" y="55"/>
                      <a:pt x="424" y="58"/>
                    </a:cubicBezTo>
                    <a:cubicBezTo>
                      <a:pt x="427" y="59"/>
                      <a:pt x="428" y="57"/>
                      <a:pt x="427" y="61"/>
                    </a:cubicBezTo>
                    <a:cubicBezTo>
                      <a:pt x="427" y="61"/>
                      <a:pt x="426" y="60"/>
                      <a:pt x="425" y="60"/>
                    </a:cubicBezTo>
                    <a:cubicBezTo>
                      <a:pt x="424" y="59"/>
                      <a:pt x="422" y="58"/>
                      <a:pt x="420" y="57"/>
                    </a:cubicBezTo>
                    <a:cubicBezTo>
                      <a:pt x="418" y="59"/>
                      <a:pt x="417" y="60"/>
                      <a:pt x="417" y="64"/>
                    </a:cubicBezTo>
                    <a:cubicBezTo>
                      <a:pt x="420" y="66"/>
                      <a:pt x="418" y="64"/>
                      <a:pt x="420" y="68"/>
                    </a:cubicBezTo>
                    <a:cubicBezTo>
                      <a:pt x="418" y="67"/>
                      <a:pt x="416" y="67"/>
                      <a:pt x="414" y="67"/>
                    </a:cubicBezTo>
                    <a:cubicBezTo>
                      <a:pt x="414" y="66"/>
                      <a:pt x="414" y="66"/>
                      <a:pt x="414" y="66"/>
                    </a:cubicBezTo>
                    <a:cubicBezTo>
                      <a:pt x="416" y="64"/>
                      <a:pt x="416" y="65"/>
                      <a:pt x="415" y="62"/>
                    </a:cubicBezTo>
                    <a:cubicBezTo>
                      <a:pt x="415" y="62"/>
                      <a:pt x="414" y="62"/>
                      <a:pt x="414" y="62"/>
                    </a:cubicBezTo>
                    <a:cubicBezTo>
                      <a:pt x="414" y="64"/>
                      <a:pt x="413" y="66"/>
                      <a:pt x="413" y="69"/>
                    </a:cubicBezTo>
                    <a:cubicBezTo>
                      <a:pt x="410" y="68"/>
                      <a:pt x="407" y="67"/>
                      <a:pt x="404" y="67"/>
                    </a:cubicBezTo>
                    <a:cubicBezTo>
                      <a:pt x="406" y="70"/>
                      <a:pt x="406" y="69"/>
                      <a:pt x="405" y="72"/>
                    </a:cubicBezTo>
                    <a:cubicBezTo>
                      <a:pt x="401" y="69"/>
                      <a:pt x="397" y="70"/>
                      <a:pt x="395" y="69"/>
                    </a:cubicBezTo>
                    <a:cubicBezTo>
                      <a:pt x="398" y="65"/>
                      <a:pt x="397" y="67"/>
                      <a:pt x="399" y="63"/>
                    </a:cubicBezTo>
                    <a:cubicBezTo>
                      <a:pt x="394" y="65"/>
                      <a:pt x="393" y="66"/>
                      <a:pt x="386" y="67"/>
                    </a:cubicBezTo>
                    <a:cubicBezTo>
                      <a:pt x="387" y="67"/>
                      <a:pt x="388" y="68"/>
                      <a:pt x="389" y="69"/>
                    </a:cubicBezTo>
                    <a:cubicBezTo>
                      <a:pt x="390" y="68"/>
                      <a:pt x="391" y="68"/>
                      <a:pt x="392" y="68"/>
                    </a:cubicBezTo>
                    <a:cubicBezTo>
                      <a:pt x="392" y="69"/>
                      <a:pt x="392" y="70"/>
                      <a:pt x="392" y="72"/>
                    </a:cubicBezTo>
                    <a:cubicBezTo>
                      <a:pt x="387" y="71"/>
                      <a:pt x="388" y="71"/>
                      <a:pt x="385" y="72"/>
                    </a:cubicBezTo>
                    <a:cubicBezTo>
                      <a:pt x="392" y="73"/>
                      <a:pt x="395" y="74"/>
                      <a:pt x="399" y="77"/>
                    </a:cubicBezTo>
                    <a:cubicBezTo>
                      <a:pt x="399" y="74"/>
                      <a:pt x="399" y="75"/>
                      <a:pt x="400" y="73"/>
                    </a:cubicBezTo>
                    <a:cubicBezTo>
                      <a:pt x="400" y="75"/>
                      <a:pt x="400" y="77"/>
                      <a:pt x="400" y="78"/>
                    </a:cubicBezTo>
                    <a:cubicBezTo>
                      <a:pt x="404" y="77"/>
                      <a:pt x="402" y="78"/>
                      <a:pt x="404" y="76"/>
                    </a:cubicBezTo>
                    <a:cubicBezTo>
                      <a:pt x="402" y="76"/>
                      <a:pt x="404" y="77"/>
                      <a:pt x="401" y="75"/>
                    </a:cubicBezTo>
                    <a:cubicBezTo>
                      <a:pt x="404" y="74"/>
                      <a:pt x="406" y="73"/>
                      <a:pt x="408" y="72"/>
                    </a:cubicBezTo>
                    <a:cubicBezTo>
                      <a:pt x="408" y="72"/>
                      <a:pt x="409" y="72"/>
                      <a:pt x="409" y="72"/>
                    </a:cubicBezTo>
                    <a:cubicBezTo>
                      <a:pt x="409" y="78"/>
                      <a:pt x="410" y="79"/>
                      <a:pt x="412" y="83"/>
                    </a:cubicBezTo>
                    <a:cubicBezTo>
                      <a:pt x="415" y="82"/>
                      <a:pt x="417" y="80"/>
                      <a:pt x="420" y="79"/>
                    </a:cubicBezTo>
                    <a:cubicBezTo>
                      <a:pt x="420" y="80"/>
                      <a:pt x="421" y="82"/>
                      <a:pt x="422" y="83"/>
                    </a:cubicBezTo>
                    <a:cubicBezTo>
                      <a:pt x="426" y="80"/>
                      <a:pt x="423" y="82"/>
                      <a:pt x="427" y="81"/>
                    </a:cubicBezTo>
                    <a:cubicBezTo>
                      <a:pt x="427" y="79"/>
                      <a:pt x="427" y="77"/>
                      <a:pt x="427" y="75"/>
                    </a:cubicBezTo>
                    <a:cubicBezTo>
                      <a:pt x="429" y="75"/>
                      <a:pt x="430" y="75"/>
                      <a:pt x="431" y="75"/>
                    </a:cubicBezTo>
                    <a:cubicBezTo>
                      <a:pt x="431" y="76"/>
                      <a:pt x="431" y="76"/>
                      <a:pt x="431" y="76"/>
                    </a:cubicBezTo>
                    <a:cubicBezTo>
                      <a:pt x="431" y="78"/>
                      <a:pt x="430" y="80"/>
                      <a:pt x="429" y="81"/>
                    </a:cubicBezTo>
                    <a:cubicBezTo>
                      <a:pt x="437" y="81"/>
                      <a:pt x="441" y="78"/>
                      <a:pt x="441" y="78"/>
                    </a:cubicBezTo>
                    <a:cubicBezTo>
                      <a:pt x="440" y="76"/>
                      <a:pt x="441" y="75"/>
                      <a:pt x="439" y="76"/>
                    </a:cubicBezTo>
                    <a:cubicBezTo>
                      <a:pt x="438" y="77"/>
                      <a:pt x="438" y="78"/>
                      <a:pt x="437" y="79"/>
                    </a:cubicBezTo>
                    <a:cubicBezTo>
                      <a:pt x="437" y="78"/>
                      <a:pt x="438" y="77"/>
                      <a:pt x="438" y="76"/>
                    </a:cubicBezTo>
                    <a:cubicBezTo>
                      <a:pt x="435" y="75"/>
                      <a:pt x="438" y="75"/>
                      <a:pt x="439" y="73"/>
                    </a:cubicBezTo>
                    <a:cubicBezTo>
                      <a:pt x="442" y="73"/>
                      <a:pt x="445" y="73"/>
                      <a:pt x="448" y="73"/>
                    </a:cubicBezTo>
                    <a:cubicBezTo>
                      <a:pt x="448" y="75"/>
                      <a:pt x="448" y="76"/>
                      <a:pt x="448" y="77"/>
                    </a:cubicBezTo>
                    <a:cubicBezTo>
                      <a:pt x="450" y="75"/>
                      <a:pt x="449" y="74"/>
                      <a:pt x="449" y="71"/>
                    </a:cubicBezTo>
                    <a:cubicBezTo>
                      <a:pt x="450" y="71"/>
                      <a:pt x="450" y="71"/>
                      <a:pt x="450" y="71"/>
                    </a:cubicBezTo>
                    <a:cubicBezTo>
                      <a:pt x="451" y="71"/>
                      <a:pt x="452" y="71"/>
                      <a:pt x="453" y="72"/>
                    </a:cubicBezTo>
                    <a:cubicBezTo>
                      <a:pt x="452" y="77"/>
                      <a:pt x="451" y="75"/>
                      <a:pt x="452" y="78"/>
                    </a:cubicBezTo>
                    <a:cubicBezTo>
                      <a:pt x="455" y="79"/>
                      <a:pt x="456" y="79"/>
                      <a:pt x="458" y="80"/>
                    </a:cubicBezTo>
                    <a:cubicBezTo>
                      <a:pt x="460" y="77"/>
                      <a:pt x="460" y="81"/>
                      <a:pt x="462" y="76"/>
                    </a:cubicBezTo>
                    <a:cubicBezTo>
                      <a:pt x="463" y="78"/>
                      <a:pt x="463" y="79"/>
                      <a:pt x="465" y="80"/>
                    </a:cubicBezTo>
                    <a:cubicBezTo>
                      <a:pt x="464" y="78"/>
                      <a:pt x="462" y="75"/>
                      <a:pt x="461" y="72"/>
                    </a:cubicBezTo>
                    <a:cubicBezTo>
                      <a:pt x="465" y="73"/>
                      <a:pt x="463" y="75"/>
                      <a:pt x="467" y="72"/>
                    </a:cubicBezTo>
                    <a:cubicBezTo>
                      <a:pt x="463" y="70"/>
                      <a:pt x="465" y="73"/>
                      <a:pt x="465" y="69"/>
                    </a:cubicBezTo>
                    <a:cubicBezTo>
                      <a:pt x="467" y="70"/>
                      <a:pt x="470" y="69"/>
                      <a:pt x="468" y="64"/>
                    </a:cubicBezTo>
                    <a:cubicBezTo>
                      <a:pt x="470" y="66"/>
                      <a:pt x="469" y="65"/>
                      <a:pt x="47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14" name="Freeform 18"/>
              <p:cNvSpPr/>
              <p:nvPr/>
            </p:nvSpPr>
            <p:spPr bwMode="auto">
              <a:xfrm>
                <a:off x="3743" y="1989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15" name="Freeform 19"/>
              <p:cNvSpPr/>
              <p:nvPr/>
            </p:nvSpPr>
            <p:spPr bwMode="auto">
              <a:xfrm>
                <a:off x="4243" y="198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16" name="Freeform 20"/>
              <p:cNvSpPr/>
              <p:nvPr/>
            </p:nvSpPr>
            <p:spPr bwMode="auto">
              <a:xfrm>
                <a:off x="4312" y="1989"/>
                <a:ext cx="16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5 w 7"/>
                  <a:gd name="T7" fmla="*/ 1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5" y="1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17" name="Freeform 21"/>
              <p:cNvSpPr/>
              <p:nvPr/>
            </p:nvSpPr>
            <p:spPr bwMode="auto">
              <a:xfrm>
                <a:off x="3579" y="1992"/>
                <a:ext cx="22" cy="7"/>
              </a:xfrm>
              <a:custGeom>
                <a:avLst/>
                <a:gdLst>
                  <a:gd name="T0" fmla="*/ 1 w 9"/>
                  <a:gd name="T1" fmla="*/ 0 h 3"/>
                  <a:gd name="T2" fmla="*/ 9 w 9"/>
                  <a:gd name="T3" fmla="*/ 1 h 3"/>
                  <a:gd name="T4" fmla="*/ 8 w 9"/>
                  <a:gd name="T5" fmla="*/ 3 h 3"/>
                  <a:gd name="T6" fmla="*/ 7 w 9"/>
                  <a:gd name="T7" fmla="*/ 3 h 3"/>
                  <a:gd name="T8" fmla="*/ 1 w 9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1" y="0"/>
                    </a:moveTo>
                    <a:cubicBezTo>
                      <a:pt x="4" y="1"/>
                      <a:pt x="7" y="1"/>
                      <a:pt x="9" y="1"/>
                    </a:cubicBezTo>
                    <a:cubicBezTo>
                      <a:pt x="9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3" y="2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18" name="Freeform 22"/>
              <p:cNvSpPr/>
              <p:nvPr/>
            </p:nvSpPr>
            <p:spPr bwMode="auto">
              <a:xfrm>
                <a:off x="3612" y="1992"/>
                <a:ext cx="10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2" y="1"/>
                      <a:pt x="4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19" name="Freeform 23"/>
              <p:cNvSpPr/>
              <p:nvPr/>
            </p:nvSpPr>
            <p:spPr bwMode="auto">
              <a:xfrm>
                <a:off x="4181" y="1992"/>
                <a:ext cx="19" cy="7"/>
              </a:xfrm>
              <a:custGeom>
                <a:avLst/>
                <a:gdLst>
                  <a:gd name="T0" fmla="*/ 2 w 8"/>
                  <a:gd name="T1" fmla="*/ 0 h 3"/>
                  <a:gd name="T2" fmla="*/ 8 w 8"/>
                  <a:gd name="T3" fmla="*/ 0 h 3"/>
                  <a:gd name="T4" fmla="*/ 7 w 8"/>
                  <a:gd name="T5" fmla="*/ 2 h 3"/>
                  <a:gd name="T6" fmla="*/ 2 w 8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2" y="0"/>
                    </a:moveTo>
                    <a:cubicBezTo>
                      <a:pt x="4" y="0"/>
                      <a:pt x="6" y="0"/>
                      <a:pt x="8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20" name="Freeform 24"/>
              <p:cNvSpPr/>
              <p:nvPr/>
            </p:nvSpPr>
            <p:spPr bwMode="auto">
              <a:xfrm>
                <a:off x="4205" y="1992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21" name="Freeform 25"/>
              <p:cNvSpPr/>
              <p:nvPr/>
            </p:nvSpPr>
            <p:spPr bwMode="auto">
              <a:xfrm>
                <a:off x="4215" y="1992"/>
                <a:ext cx="16" cy="4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6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3" y="0"/>
                      <a:pt x="5" y="0"/>
                      <a:pt x="7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22" name="Freeform 26"/>
              <p:cNvSpPr/>
              <p:nvPr/>
            </p:nvSpPr>
            <p:spPr bwMode="auto">
              <a:xfrm>
                <a:off x="4257" y="1992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23" name="Freeform 27"/>
              <p:cNvSpPr/>
              <p:nvPr/>
            </p:nvSpPr>
            <p:spPr bwMode="auto">
              <a:xfrm>
                <a:off x="3110" y="1994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24" name="Freeform 28"/>
              <p:cNvSpPr/>
              <p:nvPr/>
            </p:nvSpPr>
            <p:spPr bwMode="auto">
              <a:xfrm>
                <a:off x="3489" y="1994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1 h 4"/>
                  <a:gd name="T4" fmla="*/ 3 w 3"/>
                  <a:gd name="T5" fmla="*/ 4 h 4"/>
                  <a:gd name="T6" fmla="*/ 0 w 3"/>
                  <a:gd name="T7" fmla="*/ 4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25" name="Freeform 29"/>
              <p:cNvSpPr/>
              <p:nvPr/>
            </p:nvSpPr>
            <p:spPr bwMode="auto">
              <a:xfrm>
                <a:off x="3508" y="1996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3 w 3"/>
                  <a:gd name="T5" fmla="*/ 2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26" name="Freeform 30"/>
              <p:cNvSpPr/>
              <p:nvPr/>
            </p:nvSpPr>
            <p:spPr bwMode="auto">
              <a:xfrm>
                <a:off x="3556" y="199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27" name="Freeform 31"/>
              <p:cNvSpPr/>
              <p:nvPr/>
            </p:nvSpPr>
            <p:spPr bwMode="auto">
              <a:xfrm>
                <a:off x="3567" y="199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28" name="Freeform 32"/>
              <p:cNvSpPr/>
              <p:nvPr/>
            </p:nvSpPr>
            <p:spPr bwMode="auto">
              <a:xfrm>
                <a:off x="4127" y="1996"/>
                <a:ext cx="24" cy="15"/>
              </a:xfrm>
              <a:custGeom>
                <a:avLst/>
                <a:gdLst>
                  <a:gd name="T0" fmla="*/ 0 w 10"/>
                  <a:gd name="T1" fmla="*/ 0 h 6"/>
                  <a:gd name="T2" fmla="*/ 10 w 10"/>
                  <a:gd name="T3" fmla="*/ 0 h 6"/>
                  <a:gd name="T4" fmla="*/ 10 w 10"/>
                  <a:gd name="T5" fmla="*/ 1 h 6"/>
                  <a:gd name="T6" fmla="*/ 9 w 10"/>
                  <a:gd name="T7" fmla="*/ 1 h 6"/>
                  <a:gd name="T8" fmla="*/ 1 w 10"/>
                  <a:gd name="T9" fmla="*/ 6 h 6"/>
                  <a:gd name="T10" fmla="*/ 1 w 10"/>
                  <a:gd name="T11" fmla="*/ 4 h 6"/>
                  <a:gd name="T12" fmla="*/ 0 w 10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cubicBezTo>
                      <a:pt x="3" y="0"/>
                      <a:pt x="7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6" y="3"/>
                      <a:pt x="3" y="4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29" name="Freeform 33"/>
              <p:cNvSpPr/>
              <p:nvPr/>
            </p:nvSpPr>
            <p:spPr bwMode="auto">
              <a:xfrm>
                <a:off x="4243" y="1996"/>
                <a:ext cx="12" cy="10"/>
              </a:xfrm>
              <a:custGeom>
                <a:avLst/>
                <a:gdLst>
                  <a:gd name="T0" fmla="*/ 3 w 5"/>
                  <a:gd name="T1" fmla="*/ 0 h 4"/>
                  <a:gd name="T2" fmla="*/ 4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5" y="2"/>
                      <a:pt x="3" y="1"/>
                      <a:pt x="4" y="4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30" name="Freeform 34"/>
              <p:cNvSpPr/>
              <p:nvPr/>
            </p:nvSpPr>
            <p:spPr bwMode="auto">
              <a:xfrm>
                <a:off x="4262" y="1996"/>
                <a:ext cx="19" cy="24"/>
              </a:xfrm>
              <a:custGeom>
                <a:avLst/>
                <a:gdLst>
                  <a:gd name="T0" fmla="*/ 1 w 8"/>
                  <a:gd name="T1" fmla="*/ 0 h 10"/>
                  <a:gd name="T2" fmla="*/ 8 w 8"/>
                  <a:gd name="T3" fmla="*/ 8 h 10"/>
                  <a:gd name="T4" fmla="*/ 1 w 8"/>
                  <a:gd name="T5" fmla="*/ 10 h 10"/>
                  <a:gd name="T6" fmla="*/ 0 w 8"/>
                  <a:gd name="T7" fmla="*/ 6 h 10"/>
                  <a:gd name="T8" fmla="*/ 1 w 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1" y="0"/>
                    </a:moveTo>
                    <a:cubicBezTo>
                      <a:pt x="5" y="2"/>
                      <a:pt x="8" y="6"/>
                      <a:pt x="8" y="8"/>
                    </a:cubicBezTo>
                    <a:cubicBezTo>
                      <a:pt x="6" y="8"/>
                      <a:pt x="4" y="9"/>
                      <a:pt x="1" y="10"/>
                    </a:cubicBezTo>
                    <a:cubicBezTo>
                      <a:pt x="1" y="8"/>
                      <a:pt x="1" y="7"/>
                      <a:pt x="0" y="6"/>
                    </a:cubicBezTo>
                    <a:cubicBezTo>
                      <a:pt x="4" y="3"/>
                      <a:pt x="2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31" name="Freeform 35"/>
              <p:cNvSpPr/>
              <p:nvPr/>
            </p:nvSpPr>
            <p:spPr bwMode="auto">
              <a:xfrm>
                <a:off x="4224" y="1999"/>
                <a:ext cx="17" cy="7"/>
              </a:xfrm>
              <a:custGeom>
                <a:avLst/>
                <a:gdLst>
                  <a:gd name="T0" fmla="*/ 3 w 7"/>
                  <a:gd name="T1" fmla="*/ 0 h 3"/>
                  <a:gd name="T2" fmla="*/ 7 w 7"/>
                  <a:gd name="T3" fmla="*/ 0 h 3"/>
                  <a:gd name="T4" fmla="*/ 4 w 7"/>
                  <a:gd name="T5" fmla="*/ 1 h 3"/>
                  <a:gd name="T6" fmla="*/ 5 w 7"/>
                  <a:gd name="T7" fmla="*/ 3 h 3"/>
                  <a:gd name="T8" fmla="*/ 0 w 7"/>
                  <a:gd name="T9" fmla="*/ 3 h 3"/>
                  <a:gd name="T10" fmla="*/ 1 w 7"/>
                  <a:gd name="T11" fmla="*/ 1 h 3"/>
                  <a:gd name="T12" fmla="*/ 3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cubicBezTo>
                      <a:pt x="4" y="0"/>
                      <a:pt x="6" y="0"/>
                      <a:pt x="7" y="0"/>
                    </a:cubicBezTo>
                    <a:cubicBezTo>
                      <a:pt x="6" y="0"/>
                      <a:pt x="5" y="1"/>
                      <a:pt x="4" y="1"/>
                    </a:cubicBezTo>
                    <a:cubicBezTo>
                      <a:pt x="4" y="2"/>
                      <a:pt x="5" y="2"/>
                      <a:pt x="5" y="3"/>
                    </a:cubicBezTo>
                    <a:cubicBezTo>
                      <a:pt x="3" y="3"/>
                      <a:pt x="2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32" name="Freeform 36"/>
              <p:cNvSpPr/>
              <p:nvPr/>
            </p:nvSpPr>
            <p:spPr bwMode="auto">
              <a:xfrm>
                <a:off x="4260" y="1999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2"/>
                      <a:pt x="1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33" name="Freeform 37"/>
              <p:cNvSpPr/>
              <p:nvPr/>
            </p:nvSpPr>
            <p:spPr bwMode="auto">
              <a:xfrm>
                <a:off x="4141" y="2001"/>
                <a:ext cx="74" cy="10"/>
              </a:xfrm>
              <a:custGeom>
                <a:avLst/>
                <a:gdLst>
                  <a:gd name="T0" fmla="*/ 3 w 31"/>
                  <a:gd name="T1" fmla="*/ 0 h 4"/>
                  <a:gd name="T2" fmla="*/ 31 w 31"/>
                  <a:gd name="T3" fmla="*/ 2 h 4"/>
                  <a:gd name="T4" fmla="*/ 0 w 31"/>
                  <a:gd name="T5" fmla="*/ 3 h 4"/>
                  <a:gd name="T6" fmla="*/ 3 w 3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">
                    <a:moveTo>
                      <a:pt x="3" y="0"/>
                    </a:moveTo>
                    <a:cubicBezTo>
                      <a:pt x="13" y="1"/>
                      <a:pt x="22" y="1"/>
                      <a:pt x="31" y="2"/>
                    </a:cubicBezTo>
                    <a:cubicBezTo>
                      <a:pt x="21" y="2"/>
                      <a:pt x="10" y="3"/>
                      <a:pt x="0" y="3"/>
                    </a:cubicBezTo>
                    <a:cubicBezTo>
                      <a:pt x="4" y="2"/>
                      <a:pt x="2" y="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34" name="Freeform 38"/>
              <p:cNvSpPr/>
              <p:nvPr/>
            </p:nvSpPr>
            <p:spPr bwMode="auto">
              <a:xfrm>
                <a:off x="4295" y="2001"/>
                <a:ext cx="10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35" name="Freeform 39"/>
              <p:cNvSpPr/>
              <p:nvPr/>
            </p:nvSpPr>
            <p:spPr bwMode="auto">
              <a:xfrm>
                <a:off x="4345" y="2001"/>
                <a:ext cx="38" cy="15"/>
              </a:xfrm>
              <a:custGeom>
                <a:avLst/>
                <a:gdLst>
                  <a:gd name="T0" fmla="*/ 7 w 16"/>
                  <a:gd name="T1" fmla="*/ 0 h 6"/>
                  <a:gd name="T2" fmla="*/ 11 w 16"/>
                  <a:gd name="T3" fmla="*/ 3 h 6"/>
                  <a:gd name="T4" fmla="*/ 16 w 16"/>
                  <a:gd name="T5" fmla="*/ 4 h 6"/>
                  <a:gd name="T6" fmla="*/ 1 w 16"/>
                  <a:gd name="T7" fmla="*/ 6 h 6"/>
                  <a:gd name="T8" fmla="*/ 0 w 16"/>
                  <a:gd name="T9" fmla="*/ 1 h 6"/>
                  <a:gd name="T10" fmla="*/ 7 w 1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7" y="0"/>
                    </a:moveTo>
                    <a:cubicBezTo>
                      <a:pt x="10" y="2"/>
                      <a:pt x="6" y="2"/>
                      <a:pt x="11" y="3"/>
                    </a:cubicBezTo>
                    <a:cubicBezTo>
                      <a:pt x="14" y="0"/>
                      <a:pt x="14" y="1"/>
                      <a:pt x="16" y="4"/>
                    </a:cubicBezTo>
                    <a:cubicBezTo>
                      <a:pt x="11" y="5"/>
                      <a:pt x="6" y="5"/>
                      <a:pt x="1" y="6"/>
                    </a:cubicBezTo>
                    <a:cubicBezTo>
                      <a:pt x="1" y="4"/>
                      <a:pt x="0" y="3"/>
                      <a:pt x="0" y="1"/>
                    </a:cubicBezTo>
                    <a:cubicBezTo>
                      <a:pt x="2" y="1"/>
                      <a:pt x="5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36" name="Freeform 40"/>
              <p:cNvSpPr/>
              <p:nvPr/>
            </p:nvSpPr>
            <p:spPr bwMode="auto">
              <a:xfrm>
                <a:off x="4419" y="2001"/>
                <a:ext cx="16" cy="3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1 h 1"/>
                  <a:gd name="T4" fmla="*/ 0 w 7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cubicBezTo>
                      <a:pt x="2" y="0"/>
                      <a:pt x="5" y="1"/>
                      <a:pt x="7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37" name="Freeform 41"/>
              <p:cNvSpPr/>
              <p:nvPr/>
            </p:nvSpPr>
            <p:spPr bwMode="auto">
              <a:xfrm>
                <a:off x="3885" y="2004"/>
                <a:ext cx="14" cy="14"/>
              </a:xfrm>
              <a:custGeom>
                <a:avLst/>
                <a:gdLst>
                  <a:gd name="T0" fmla="*/ 4 w 6"/>
                  <a:gd name="T1" fmla="*/ 0 h 6"/>
                  <a:gd name="T2" fmla="*/ 5 w 6"/>
                  <a:gd name="T3" fmla="*/ 6 h 6"/>
                  <a:gd name="T4" fmla="*/ 0 w 6"/>
                  <a:gd name="T5" fmla="*/ 4 h 6"/>
                  <a:gd name="T6" fmla="*/ 5 w 6"/>
                  <a:gd name="T7" fmla="*/ 4 h 6"/>
                  <a:gd name="T8" fmla="*/ 5 w 6"/>
                  <a:gd name="T9" fmla="*/ 2 h 6"/>
                  <a:gd name="T10" fmla="*/ 3 w 6"/>
                  <a:gd name="T11" fmla="*/ 2 h 6"/>
                  <a:gd name="T12" fmla="*/ 4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6" y="2"/>
                      <a:pt x="6" y="2"/>
                      <a:pt x="5" y="6"/>
                    </a:cubicBezTo>
                    <a:cubicBezTo>
                      <a:pt x="1" y="5"/>
                      <a:pt x="2" y="5"/>
                      <a:pt x="0" y="4"/>
                    </a:cubicBezTo>
                    <a:cubicBezTo>
                      <a:pt x="2" y="4"/>
                      <a:pt x="3" y="4"/>
                      <a:pt x="5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1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38" name="Freeform 42"/>
              <p:cNvSpPr/>
              <p:nvPr/>
            </p:nvSpPr>
            <p:spPr bwMode="auto">
              <a:xfrm>
                <a:off x="3914" y="2004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39" name="Freeform 43"/>
              <p:cNvSpPr/>
              <p:nvPr/>
            </p:nvSpPr>
            <p:spPr bwMode="auto">
              <a:xfrm>
                <a:off x="4032" y="2004"/>
                <a:ext cx="5" cy="9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2 h 4"/>
                  <a:gd name="T4" fmla="*/ 1 w 2"/>
                  <a:gd name="T5" fmla="*/ 4 h 4"/>
                  <a:gd name="T6" fmla="*/ 0 w 2"/>
                  <a:gd name="T7" fmla="*/ 3 h 4"/>
                  <a:gd name="T8" fmla="*/ 1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2" y="2"/>
                      <a:pt x="2" y="0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40" name="Freeform 44"/>
              <p:cNvSpPr/>
              <p:nvPr/>
            </p:nvSpPr>
            <p:spPr bwMode="auto">
              <a:xfrm>
                <a:off x="4388" y="2004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41" name="Freeform 45"/>
              <p:cNvSpPr/>
              <p:nvPr/>
            </p:nvSpPr>
            <p:spPr bwMode="auto">
              <a:xfrm>
                <a:off x="3873" y="20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42" name="Freeform 46"/>
              <p:cNvSpPr/>
              <p:nvPr/>
            </p:nvSpPr>
            <p:spPr bwMode="auto">
              <a:xfrm>
                <a:off x="4077" y="2006"/>
                <a:ext cx="24" cy="7"/>
              </a:xfrm>
              <a:custGeom>
                <a:avLst/>
                <a:gdLst>
                  <a:gd name="T0" fmla="*/ 2 w 10"/>
                  <a:gd name="T1" fmla="*/ 0 h 3"/>
                  <a:gd name="T2" fmla="*/ 10 w 10"/>
                  <a:gd name="T3" fmla="*/ 2 h 3"/>
                  <a:gd name="T4" fmla="*/ 0 w 10"/>
                  <a:gd name="T5" fmla="*/ 1 h 3"/>
                  <a:gd name="T6" fmla="*/ 2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cubicBezTo>
                      <a:pt x="5" y="0"/>
                      <a:pt x="8" y="0"/>
                      <a:pt x="10" y="2"/>
                    </a:cubicBezTo>
                    <a:cubicBezTo>
                      <a:pt x="5" y="2"/>
                      <a:pt x="2" y="3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43" name="Freeform 47"/>
              <p:cNvSpPr/>
              <p:nvPr/>
            </p:nvSpPr>
            <p:spPr bwMode="auto">
              <a:xfrm>
                <a:off x="4340" y="2006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44" name="Freeform 48"/>
              <p:cNvSpPr/>
              <p:nvPr/>
            </p:nvSpPr>
            <p:spPr bwMode="auto">
              <a:xfrm>
                <a:off x="3617" y="200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45" name="Freeform 49"/>
              <p:cNvSpPr/>
              <p:nvPr/>
            </p:nvSpPr>
            <p:spPr bwMode="auto">
              <a:xfrm>
                <a:off x="4046" y="200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46" name="Freeform 50"/>
              <p:cNvSpPr/>
              <p:nvPr/>
            </p:nvSpPr>
            <p:spPr bwMode="auto">
              <a:xfrm>
                <a:off x="4108" y="200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47" name="Freeform 51"/>
              <p:cNvSpPr/>
              <p:nvPr/>
            </p:nvSpPr>
            <p:spPr bwMode="auto">
              <a:xfrm>
                <a:off x="4117" y="2008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48" name="Freeform 52"/>
              <p:cNvSpPr/>
              <p:nvPr/>
            </p:nvSpPr>
            <p:spPr bwMode="auto">
              <a:xfrm>
                <a:off x="3961" y="2011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2"/>
                      <a:pt x="3" y="1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49" name="Freeform 53"/>
              <p:cNvSpPr/>
              <p:nvPr/>
            </p:nvSpPr>
            <p:spPr bwMode="auto">
              <a:xfrm>
                <a:off x="4146" y="2008"/>
                <a:ext cx="88" cy="20"/>
              </a:xfrm>
              <a:custGeom>
                <a:avLst/>
                <a:gdLst>
                  <a:gd name="T0" fmla="*/ 16 w 37"/>
                  <a:gd name="T1" fmla="*/ 1 h 8"/>
                  <a:gd name="T2" fmla="*/ 37 w 37"/>
                  <a:gd name="T3" fmla="*/ 5 h 8"/>
                  <a:gd name="T4" fmla="*/ 37 w 37"/>
                  <a:gd name="T5" fmla="*/ 6 h 8"/>
                  <a:gd name="T6" fmla="*/ 36 w 37"/>
                  <a:gd name="T7" fmla="*/ 6 h 8"/>
                  <a:gd name="T8" fmla="*/ 0 w 37"/>
                  <a:gd name="T9" fmla="*/ 8 h 8"/>
                  <a:gd name="T10" fmla="*/ 16 w 37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8">
                    <a:moveTo>
                      <a:pt x="16" y="1"/>
                    </a:moveTo>
                    <a:cubicBezTo>
                      <a:pt x="23" y="6"/>
                      <a:pt x="28" y="0"/>
                      <a:pt x="37" y="5"/>
                    </a:cubicBezTo>
                    <a:cubicBezTo>
                      <a:pt x="37" y="5"/>
                      <a:pt x="37" y="5"/>
                      <a:pt x="37" y="6"/>
                    </a:cubicBezTo>
                    <a:cubicBezTo>
                      <a:pt x="37" y="6"/>
                      <a:pt x="36" y="6"/>
                      <a:pt x="36" y="6"/>
                    </a:cubicBezTo>
                    <a:cubicBezTo>
                      <a:pt x="24" y="6"/>
                      <a:pt x="12" y="7"/>
                      <a:pt x="0" y="8"/>
                    </a:cubicBezTo>
                    <a:cubicBezTo>
                      <a:pt x="4" y="3"/>
                      <a:pt x="12" y="7"/>
                      <a:pt x="1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50" name="Freeform 54"/>
              <p:cNvSpPr/>
              <p:nvPr/>
            </p:nvSpPr>
            <p:spPr bwMode="auto">
              <a:xfrm>
                <a:off x="4245" y="2011"/>
                <a:ext cx="17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1 h 2"/>
                  <a:gd name="T4" fmla="*/ 7 w 7"/>
                  <a:gd name="T5" fmla="*/ 2 h 2"/>
                  <a:gd name="T6" fmla="*/ 0 w 7"/>
                  <a:gd name="T7" fmla="*/ 2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4" y="1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51" name="Freeform 55"/>
              <p:cNvSpPr/>
              <p:nvPr/>
            </p:nvSpPr>
            <p:spPr bwMode="auto">
              <a:xfrm>
                <a:off x="3978" y="2013"/>
                <a:ext cx="11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52" name="Freeform 56"/>
              <p:cNvSpPr/>
              <p:nvPr/>
            </p:nvSpPr>
            <p:spPr bwMode="auto">
              <a:xfrm>
                <a:off x="4006" y="2013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53" name="Freeform 57"/>
              <p:cNvSpPr/>
              <p:nvPr/>
            </p:nvSpPr>
            <p:spPr bwMode="auto">
              <a:xfrm>
                <a:off x="4034" y="2013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54" name="Freeform 58"/>
              <p:cNvSpPr/>
              <p:nvPr/>
            </p:nvSpPr>
            <p:spPr bwMode="auto">
              <a:xfrm>
                <a:off x="4298" y="2013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55" name="Freeform 59"/>
              <p:cNvSpPr/>
              <p:nvPr/>
            </p:nvSpPr>
            <p:spPr bwMode="auto">
              <a:xfrm>
                <a:off x="4314" y="2013"/>
                <a:ext cx="14" cy="5"/>
              </a:xfrm>
              <a:custGeom>
                <a:avLst/>
                <a:gdLst>
                  <a:gd name="T0" fmla="*/ 1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2 h 2"/>
                  <a:gd name="T8" fmla="*/ 1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56" name="Freeform 60"/>
              <p:cNvSpPr/>
              <p:nvPr/>
            </p:nvSpPr>
            <p:spPr bwMode="auto">
              <a:xfrm>
                <a:off x="3951" y="2018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2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57" name="Freeform 61"/>
              <p:cNvSpPr/>
              <p:nvPr/>
            </p:nvSpPr>
            <p:spPr bwMode="auto">
              <a:xfrm>
                <a:off x="3930" y="2018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3 h 3"/>
                  <a:gd name="T4" fmla="*/ 0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3" y="1"/>
                      <a:pt x="2" y="0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58" name="Freeform 62"/>
              <p:cNvSpPr/>
              <p:nvPr/>
            </p:nvSpPr>
            <p:spPr bwMode="auto">
              <a:xfrm>
                <a:off x="3940" y="2018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59" name="Freeform 63"/>
              <p:cNvSpPr/>
              <p:nvPr/>
            </p:nvSpPr>
            <p:spPr bwMode="auto">
              <a:xfrm>
                <a:off x="3966" y="201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60" name="Freeform 64"/>
              <p:cNvSpPr/>
              <p:nvPr/>
            </p:nvSpPr>
            <p:spPr bwMode="auto">
              <a:xfrm>
                <a:off x="4141" y="201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1"/>
                      <a:pt x="2" y="2"/>
                    </a:cubicBezTo>
                    <a:cubicBezTo>
                      <a:pt x="0" y="0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61" name="Freeform 65"/>
              <p:cNvSpPr/>
              <p:nvPr/>
            </p:nvSpPr>
            <p:spPr bwMode="auto">
              <a:xfrm>
                <a:off x="3819" y="2020"/>
                <a:ext cx="45" cy="12"/>
              </a:xfrm>
              <a:custGeom>
                <a:avLst/>
                <a:gdLst>
                  <a:gd name="T0" fmla="*/ 16 w 19"/>
                  <a:gd name="T1" fmla="*/ 0 h 5"/>
                  <a:gd name="T2" fmla="*/ 19 w 19"/>
                  <a:gd name="T3" fmla="*/ 2 h 5"/>
                  <a:gd name="T4" fmla="*/ 19 w 19"/>
                  <a:gd name="T5" fmla="*/ 4 h 5"/>
                  <a:gd name="T6" fmla="*/ 0 w 19"/>
                  <a:gd name="T7" fmla="*/ 5 h 5"/>
                  <a:gd name="T8" fmla="*/ 0 w 19"/>
                  <a:gd name="T9" fmla="*/ 5 h 5"/>
                  <a:gd name="T10" fmla="*/ 16 w 19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5">
                    <a:moveTo>
                      <a:pt x="16" y="0"/>
                    </a:moveTo>
                    <a:cubicBezTo>
                      <a:pt x="17" y="0"/>
                      <a:pt x="18" y="1"/>
                      <a:pt x="19" y="2"/>
                    </a:cubicBezTo>
                    <a:cubicBezTo>
                      <a:pt x="19" y="2"/>
                      <a:pt x="19" y="3"/>
                      <a:pt x="19" y="4"/>
                    </a:cubicBezTo>
                    <a:cubicBezTo>
                      <a:pt x="10" y="2"/>
                      <a:pt x="6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3"/>
                      <a:pt x="11" y="2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62" name="Freeform 66"/>
              <p:cNvSpPr/>
              <p:nvPr/>
            </p:nvSpPr>
            <p:spPr bwMode="auto">
              <a:xfrm>
                <a:off x="3866" y="2020"/>
                <a:ext cx="97" cy="27"/>
              </a:xfrm>
              <a:custGeom>
                <a:avLst/>
                <a:gdLst>
                  <a:gd name="T0" fmla="*/ 1 w 41"/>
                  <a:gd name="T1" fmla="*/ 0 h 11"/>
                  <a:gd name="T2" fmla="*/ 19 w 41"/>
                  <a:gd name="T3" fmla="*/ 0 h 11"/>
                  <a:gd name="T4" fmla="*/ 13 w 41"/>
                  <a:gd name="T5" fmla="*/ 4 h 11"/>
                  <a:gd name="T6" fmla="*/ 16 w 41"/>
                  <a:gd name="T7" fmla="*/ 6 h 11"/>
                  <a:gd name="T8" fmla="*/ 41 w 41"/>
                  <a:gd name="T9" fmla="*/ 6 h 11"/>
                  <a:gd name="T10" fmla="*/ 1 w 41"/>
                  <a:gd name="T11" fmla="*/ 7 h 11"/>
                  <a:gd name="T12" fmla="*/ 3 w 41"/>
                  <a:gd name="T13" fmla="*/ 7 h 11"/>
                  <a:gd name="T14" fmla="*/ 11 w 41"/>
                  <a:gd name="T15" fmla="*/ 5 h 11"/>
                  <a:gd name="T16" fmla="*/ 0 w 41"/>
                  <a:gd name="T17" fmla="*/ 2 h 11"/>
                  <a:gd name="T18" fmla="*/ 1 w 41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1">
                    <a:moveTo>
                      <a:pt x="1" y="0"/>
                    </a:moveTo>
                    <a:cubicBezTo>
                      <a:pt x="7" y="1"/>
                      <a:pt x="10" y="0"/>
                      <a:pt x="19" y="0"/>
                    </a:cubicBezTo>
                    <a:cubicBezTo>
                      <a:pt x="17" y="3"/>
                      <a:pt x="17" y="2"/>
                      <a:pt x="13" y="4"/>
                    </a:cubicBezTo>
                    <a:cubicBezTo>
                      <a:pt x="14" y="5"/>
                      <a:pt x="15" y="5"/>
                      <a:pt x="16" y="6"/>
                    </a:cubicBezTo>
                    <a:cubicBezTo>
                      <a:pt x="21" y="0"/>
                      <a:pt x="40" y="5"/>
                      <a:pt x="41" y="6"/>
                    </a:cubicBezTo>
                    <a:cubicBezTo>
                      <a:pt x="27" y="7"/>
                      <a:pt x="13" y="11"/>
                      <a:pt x="1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6" y="6"/>
                      <a:pt x="8" y="5"/>
                      <a:pt x="11" y="5"/>
                    </a:cubicBezTo>
                    <a:cubicBezTo>
                      <a:pt x="8" y="2"/>
                      <a:pt x="3" y="4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63" name="Freeform 67"/>
              <p:cNvSpPr/>
              <p:nvPr/>
            </p:nvSpPr>
            <p:spPr bwMode="auto">
              <a:xfrm>
                <a:off x="3916" y="2020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0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64" name="Freeform 68"/>
              <p:cNvSpPr/>
              <p:nvPr/>
            </p:nvSpPr>
            <p:spPr bwMode="auto">
              <a:xfrm>
                <a:off x="4117" y="2020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65" name="Freeform 69"/>
              <p:cNvSpPr/>
              <p:nvPr/>
            </p:nvSpPr>
            <p:spPr bwMode="auto">
              <a:xfrm>
                <a:off x="4120" y="2020"/>
                <a:ext cx="14" cy="15"/>
              </a:xfrm>
              <a:custGeom>
                <a:avLst/>
                <a:gdLst>
                  <a:gd name="T0" fmla="*/ 4 w 6"/>
                  <a:gd name="T1" fmla="*/ 0 h 6"/>
                  <a:gd name="T2" fmla="*/ 6 w 6"/>
                  <a:gd name="T3" fmla="*/ 6 h 6"/>
                  <a:gd name="T4" fmla="*/ 0 w 6"/>
                  <a:gd name="T5" fmla="*/ 4 h 6"/>
                  <a:gd name="T6" fmla="*/ 0 w 6"/>
                  <a:gd name="T7" fmla="*/ 3 h 6"/>
                  <a:gd name="T8" fmla="*/ 4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4" y="2"/>
                      <a:pt x="5" y="4"/>
                      <a:pt x="6" y="6"/>
                    </a:cubicBezTo>
                    <a:cubicBezTo>
                      <a:pt x="4" y="5"/>
                      <a:pt x="2" y="5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66" name="Freeform 70"/>
              <p:cNvSpPr/>
              <p:nvPr/>
            </p:nvSpPr>
            <p:spPr bwMode="auto">
              <a:xfrm>
                <a:off x="3859" y="2020"/>
                <a:ext cx="394" cy="106"/>
              </a:xfrm>
              <a:custGeom>
                <a:avLst/>
                <a:gdLst>
                  <a:gd name="T0" fmla="*/ 89 w 166"/>
                  <a:gd name="T1" fmla="*/ 5 h 44"/>
                  <a:gd name="T2" fmla="*/ 66 w 166"/>
                  <a:gd name="T3" fmla="*/ 8 h 44"/>
                  <a:gd name="T4" fmla="*/ 78 w 166"/>
                  <a:gd name="T5" fmla="*/ 13 h 44"/>
                  <a:gd name="T6" fmla="*/ 72 w 166"/>
                  <a:gd name="T7" fmla="*/ 15 h 44"/>
                  <a:gd name="T8" fmla="*/ 67 w 166"/>
                  <a:gd name="T9" fmla="*/ 21 h 44"/>
                  <a:gd name="T10" fmla="*/ 76 w 166"/>
                  <a:gd name="T11" fmla="*/ 28 h 44"/>
                  <a:gd name="T12" fmla="*/ 89 w 166"/>
                  <a:gd name="T13" fmla="*/ 31 h 44"/>
                  <a:gd name="T14" fmla="*/ 87 w 166"/>
                  <a:gd name="T15" fmla="*/ 26 h 44"/>
                  <a:gd name="T16" fmla="*/ 98 w 166"/>
                  <a:gd name="T17" fmla="*/ 24 h 44"/>
                  <a:gd name="T18" fmla="*/ 71 w 166"/>
                  <a:gd name="T19" fmla="*/ 23 h 44"/>
                  <a:gd name="T20" fmla="*/ 105 w 166"/>
                  <a:gd name="T21" fmla="*/ 27 h 44"/>
                  <a:gd name="T22" fmla="*/ 98 w 166"/>
                  <a:gd name="T23" fmla="*/ 28 h 44"/>
                  <a:gd name="T24" fmla="*/ 113 w 166"/>
                  <a:gd name="T25" fmla="*/ 25 h 44"/>
                  <a:gd name="T26" fmla="*/ 121 w 166"/>
                  <a:gd name="T27" fmla="*/ 25 h 44"/>
                  <a:gd name="T28" fmla="*/ 164 w 166"/>
                  <a:gd name="T29" fmla="*/ 29 h 44"/>
                  <a:gd name="T30" fmla="*/ 159 w 166"/>
                  <a:gd name="T31" fmla="*/ 29 h 44"/>
                  <a:gd name="T32" fmla="*/ 157 w 166"/>
                  <a:gd name="T33" fmla="*/ 33 h 44"/>
                  <a:gd name="T34" fmla="*/ 97 w 166"/>
                  <a:gd name="T35" fmla="*/ 40 h 44"/>
                  <a:gd name="T36" fmla="*/ 94 w 166"/>
                  <a:gd name="T37" fmla="*/ 43 h 44"/>
                  <a:gd name="T38" fmla="*/ 56 w 166"/>
                  <a:gd name="T39" fmla="*/ 38 h 44"/>
                  <a:gd name="T40" fmla="*/ 54 w 166"/>
                  <a:gd name="T41" fmla="*/ 39 h 44"/>
                  <a:gd name="T42" fmla="*/ 26 w 166"/>
                  <a:gd name="T43" fmla="*/ 37 h 44"/>
                  <a:gd name="T44" fmla="*/ 23 w 166"/>
                  <a:gd name="T45" fmla="*/ 35 h 44"/>
                  <a:gd name="T46" fmla="*/ 34 w 166"/>
                  <a:gd name="T47" fmla="*/ 29 h 44"/>
                  <a:gd name="T48" fmla="*/ 34 w 166"/>
                  <a:gd name="T49" fmla="*/ 26 h 44"/>
                  <a:gd name="T50" fmla="*/ 37 w 166"/>
                  <a:gd name="T51" fmla="*/ 33 h 44"/>
                  <a:gd name="T52" fmla="*/ 42 w 166"/>
                  <a:gd name="T53" fmla="*/ 27 h 44"/>
                  <a:gd name="T54" fmla="*/ 0 w 166"/>
                  <a:gd name="T55" fmla="*/ 24 h 44"/>
                  <a:gd name="T56" fmla="*/ 49 w 166"/>
                  <a:gd name="T57" fmla="*/ 12 h 44"/>
                  <a:gd name="T58" fmla="*/ 65 w 166"/>
                  <a:gd name="T59" fmla="*/ 8 h 44"/>
                  <a:gd name="T60" fmla="*/ 60 w 166"/>
                  <a:gd name="T61" fmla="*/ 5 h 44"/>
                  <a:gd name="T62" fmla="*/ 56 w 166"/>
                  <a:gd name="T63" fmla="*/ 4 h 44"/>
                  <a:gd name="T64" fmla="*/ 64 w 166"/>
                  <a:gd name="T65" fmla="*/ 2 h 44"/>
                  <a:gd name="T66" fmla="*/ 73 w 166"/>
                  <a:gd name="T67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6" h="44">
                    <a:moveTo>
                      <a:pt x="73" y="1"/>
                    </a:moveTo>
                    <a:cubicBezTo>
                      <a:pt x="81" y="0"/>
                      <a:pt x="85" y="1"/>
                      <a:pt x="89" y="5"/>
                    </a:cubicBezTo>
                    <a:cubicBezTo>
                      <a:pt x="89" y="6"/>
                      <a:pt x="89" y="6"/>
                      <a:pt x="89" y="6"/>
                    </a:cubicBezTo>
                    <a:cubicBezTo>
                      <a:pt x="81" y="7"/>
                      <a:pt x="74" y="8"/>
                      <a:pt x="66" y="8"/>
                    </a:cubicBezTo>
                    <a:cubicBezTo>
                      <a:pt x="68" y="12"/>
                      <a:pt x="66" y="11"/>
                      <a:pt x="68" y="12"/>
                    </a:cubicBezTo>
                    <a:cubicBezTo>
                      <a:pt x="71" y="13"/>
                      <a:pt x="75" y="13"/>
                      <a:pt x="78" y="13"/>
                    </a:cubicBezTo>
                    <a:cubicBezTo>
                      <a:pt x="76" y="15"/>
                      <a:pt x="75" y="17"/>
                      <a:pt x="73" y="20"/>
                    </a:cubicBezTo>
                    <a:cubicBezTo>
                      <a:pt x="73" y="16"/>
                      <a:pt x="73" y="18"/>
                      <a:pt x="72" y="15"/>
                    </a:cubicBezTo>
                    <a:cubicBezTo>
                      <a:pt x="70" y="15"/>
                      <a:pt x="68" y="16"/>
                      <a:pt x="67" y="16"/>
                    </a:cubicBezTo>
                    <a:cubicBezTo>
                      <a:pt x="67" y="18"/>
                      <a:pt x="67" y="19"/>
                      <a:pt x="67" y="21"/>
                    </a:cubicBezTo>
                    <a:cubicBezTo>
                      <a:pt x="69" y="24"/>
                      <a:pt x="71" y="27"/>
                      <a:pt x="73" y="29"/>
                    </a:cubicBezTo>
                    <a:cubicBezTo>
                      <a:pt x="75" y="27"/>
                      <a:pt x="74" y="28"/>
                      <a:pt x="76" y="28"/>
                    </a:cubicBezTo>
                    <a:cubicBezTo>
                      <a:pt x="77" y="30"/>
                      <a:pt x="75" y="28"/>
                      <a:pt x="77" y="30"/>
                    </a:cubicBezTo>
                    <a:cubicBezTo>
                      <a:pt x="82" y="29"/>
                      <a:pt x="85" y="29"/>
                      <a:pt x="89" y="31"/>
                    </a:cubicBezTo>
                    <a:cubicBezTo>
                      <a:pt x="89" y="30"/>
                      <a:pt x="90" y="29"/>
                      <a:pt x="90" y="29"/>
                    </a:cubicBezTo>
                    <a:cubicBezTo>
                      <a:pt x="89" y="28"/>
                      <a:pt x="88" y="27"/>
                      <a:pt x="87" y="26"/>
                    </a:cubicBezTo>
                    <a:cubicBezTo>
                      <a:pt x="93" y="26"/>
                      <a:pt x="93" y="26"/>
                      <a:pt x="98" y="25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89" y="24"/>
                      <a:pt x="80" y="24"/>
                      <a:pt x="71" y="25"/>
                    </a:cubicBezTo>
                    <a:cubicBezTo>
                      <a:pt x="71" y="24"/>
                      <a:pt x="71" y="23"/>
                      <a:pt x="71" y="23"/>
                    </a:cubicBezTo>
                    <a:cubicBezTo>
                      <a:pt x="81" y="22"/>
                      <a:pt x="93" y="21"/>
                      <a:pt x="99" y="20"/>
                    </a:cubicBezTo>
                    <a:cubicBezTo>
                      <a:pt x="100" y="27"/>
                      <a:pt x="100" y="26"/>
                      <a:pt x="105" y="27"/>
                    </a:cubicBezTo>
                    <a:cubicBezTo>
                      <a:pt x="105" y="27"/>
                      <a:pt x="105" y="27"/>
                      <a:pt x="105" y="28"/>
                    </a:cubicBezTo>
                    <a:cubicBezTo>
                      <a:pt x="103" y="28"/>
                      <a:pt x="100" y="28"/>
                      <a:pt x="98" y="28"/>
                    </a:cubicBezTo>
                    <a:cubicBezTo>
                      <a:pt x="98" y="28"/>
                      <a:pt x="98" y="29"/>
                      <a:pt x="98" y="29"/>
                    </a:cubicBezTo>
                    <a:cubicBezTo>
                      <a:pt x="107" y="30"/>
                      <a:pt x="110" y="28"/>
                      <a:pt x="113" y="25"/>
                    </a:cubicBezTo>
                    <a:cubicBezTo>
                      <a:pt x="116" y="27"/>
                      <a:pt x="116" y="29"/>
                      <a:pt x="121" y="28"/>
                    </a:cubicBezTo>
                    <a:cubicBezTo>
                      <a:pt x="118" y="26"/>
                      <a:pt x="119" y="27"/>
                      <a:pt x="121" y="25"/>
                    </a:cubicBezTo>
                    <a:cubicBezTo>
                      <a:pt x="128" y="35"/>
                      <a:pt x="155" y="22"/>
                      <a:pt x="166" y="28"/>
                    </a:cubicBezTo>
                    <a:cubicBezTo>
                      <a:pt x="166" y="30"/>
                      <a:pt x="166" y="28"/>
                      <a:pt x="164" y="29"/>
                    </a:cubicBezTo>
                    <a:cubicBezTo>
                      <a:pt x="164" y="30"/>
                      <a:pt x="164" y="31"/>
                      <a:pt x="164" y="32"/>
                    </a:cubicBezTo>
                    <a:cubicBezTo>
                      <a:pt x="160" y="30"/>
                      <a:pt x="163" y="30"/>
                      <a:pt x="159" y="29"/>
                    </a:cubicBezTo>
                    <a:cubicBezTo>
                      <a:pt x="156" y="32"/>
                      <a:pt x="159" y="30"/>
                      <a:pt x="155" y="30"/>
                    </a:cubicBezTo>
                    <a:cubicBezTo>
                      <a:pt x="156" y="31"/>
                      <a:pt x="156" y="32"/>
                      <a:pt x="157" y="33"/>
                    </a:cubicBezTo>
                    <a:cubicBezTo>
                      <a:pt x="149" y="32"/>
                      <a:pt x="115" y="31"/>
                      <a:pt x="98" y="37"/>
                    </a:cubicBezTo>
                    <a:cubicBezTo>
                      <a:pt x="97" y="38"/>
                      <a:pt x="97" y="39"/>
                      <a:pt x="97" y="40"/>
                    </a:cubicBezTo>
                    <a:cubicBezTo>
                      <a:pt x="99" y="42"/>
                      <a:pt x="97" y="40"/>
                      <a:pt x="98" y="43"/>
                    </a:cubicBezTo>
                    <a:cubicBezTo>
                      <a:pt x="97" y="43"/>
                      <a:pt x="95" y="43"/>
                      <a:pt x="94" y="43"/>
                    </a:cubicBezTo>
                    <a:cubicBezTo>
                      <a:pt x="94" y="40"/>
                      <a:pt x="95" y="40"/>
                      <a:pt x="93" y="37"/>
                    </a:cubicBezTo>
                    <a:cubicBezTo>
                      <a:pt x="81" y="41"/>
                      <a:pt x="65" y="41"/>
                      <a:pt x="56" y="38"/>
                    </a:cubicBezTo>
                    <a:cubicBezTo>
                      <a:pt x="57" y="40"/>
                      <a:pt x="57" y="42"/>
                      <a:pt x="57" y="44"/>
                    </a:cubicBezTo>
                    <a:cubicBezTo>
                      <a:pt x="55" y="42"/>
                      <a:pt x="55" y="41"/>
                      <a:pt x="54" y="39"/>
                    </a:cubicBezTo>
                    <a:cubicBezTo>
                      <a:pt x="47" y="41"/>
                      <a:pt x="31" y="41"/>
                      <a:pt x="26" y="39"/>
                    </a:cubicBezTo>
                    <a:cubicBezTo>
                      <a:pt x="26" y="38"/>
                      <a:pt x="26" y="38"/>
                      <a:pt x="26" y="37"/>
                    </a:cubicBezTo>
                    <a:cubicBezTo>
                      <a:pt x="30" y="37"/>
                      <a:pt x="33" y="37"/>
                      <a:pt x="36" y="37"/>
                    </a:cubicBezTo>
                    <a:cubicBezTo>
                      <a:pt x="33" y="35"/>
                      <a:pt x="27" y="36"/>
                      <a:pt x="23" y="35"/>
                    </a:cubicBezTo>
                    <a:cubicBezTo>
                      <a:pt x="23" y="34"/>
                      <a:pt x="23" y="33"/>
                      <a:pt x="23" y="31"/>
                    </a:cubicBezTo>
                    <a:cubicBezTo>
                      <a:pt x="26" y="31"/>
                      <a:pt x="30" y="30"/>
                      <a:pt x="34" y="29"/>
                    </a:cubicBezTo>
                    <a:cubicBezTo>
                      <a:pt x="29" y="29"/>
                      <a:pt x="30" y="30"/>
                      <a:pt x="28" y="26"/>
                    </a:cubicBezTo>
                    <a:cubicBezTo>
                      <a:pt x="30" y="26"/>
                      <a:pt x="32" y="26"/>
                      <a:pt x="34" y="26"/>
                    </a:cubicBezTo>
                    <a:cubicBezTo>
                      <a:pt x="36" y="28"/>
                      <a:pt x="35" y="27"/>
                      <a:pt x="38" y="28"/>
                    </a:cubicBezTo>
                    <a:cubicBezTo>
                      <a:pt x="37" y="30"/>
                      <a:pt x="36" y="30"/>
                      <a:pt x="37" y="33"/>
                    </a:cubicBezTo>
                    <a:cubicBezTo>
                      <a:pt x="37" y="33"/>
                      <a:pt x="38" y="33"/>
                      <a:pt x="38" y="33"/>
                    </a:cubicBezTo>
                    <a:cubicBezTo>
                      <a:pt x="39" y="28"/>
                      <a:pt x="38" y="28"/>
                      <a:pt x="42" y="27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27" y="25"/>
                      <a:pt x="17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12" y="23"/>
                      <a:pt x="38" y="17"/>
                      <a:pt x="49" y="12"/>
                    </a:cubicBezTo>
                    <a:cubicBezTo>
                      <a:pt x="48" y="14"/>
                      <a:pt x="48" y="16"/>
                      <a:pt x="48" y="18"/>
                    </a:cubicBezTo>
                    <a:cubicBezTo>
                      <a:pt x="53" y="14"/>
                      <a:pt x="60" y="15"/>
                      <a:pt x="65" y="8"/>
                    </a:cubicBezTo>
                    <a:cubicBezTo>
                      <a:pt x="59" y="9"/>
                      <a:pt x="56" y="9"/>
                      <a:pt x="54" y="7"/>
                    </a:cubicBezTo>
                    <a:cubicBezTo>
                      <a:pt x="56" y="7"/>
                      <a:pt x="58" y="6"/>
                      <a:pt x="60" y="5"/>
                    </a:cubicBezTo>
                    <a:cubicBezTo>
                      <a:pt x="59" y="5"/>
                      <a:pt x="59" y="5"/>
                      <a:pt x="58" y="5"/>
                    </a:cubicBezTo>
                    <a:cubicBezTo>
                      <a:pt x="57" y="4"/>
                      <a:pt x="58" y="5"/>
                      <a:pt x="56" y="4"/>
                    </a:cubicBezTo>
                    <a:cubicBezTo>
                      <a:pt x="57" y="3"/>
                      <a:pt x="58" y="2"/>
                      <a:pt x="59" y="2"/>
                    </a:cubicBezTo>
                    <a:cubicBezTo>
                      <a:pt x="64" y="3"/>
                      <a:pt x="59" y="2"/>
                      <a:pt x="64" y="2"/>
                    </a:cubicBezTo>
                    <a:cubicBezTo>
                      <a:pt x="63" y="3"/>
                      <a:pt x="63" y="5"/>
                      <a:pt x="62" y="6"/>
                    </a:cubicBezTo>
                    <a:cubicBezTo>
                      <a:pt x="67" y="4"/>
                      <a:pt x="70" y="3"/>
                      <a:pt x="7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67" name="Freeform 71"/>
              <p:cNvSpPr/>
              <p:nvPr/>
            </p:nvSpPr>
            <p:spPr bwMode="auto">
              <a:xfrm>
                <a:off x="3963" y="2025"/>
                <a:ext cx="29" cy="20"/>
              </a:xfrm>
              <a:custGeom>
                <a:avLst/>
                <a:gdLst>
                  <a:gd name="T0" fmla="*/ 9 w 12"/>
                  <a:gd name="T1" fmla="*/ 0 h 8"/>
                  <a:gd name="T2" fmla="*/ 12 w 12"/>
                  <a:gd name="T3" fmla="*/ 0 h 8"/>
                  <a:gd name="T4" fmla="*/ 12 w 12"/>
                  <a:gd name="T5" fmla="*/ 3 h 8"/>
                  <a:gd name="T6" fmla="*/ 6 w 12"/>
                  <a:gd name="T7" fmla="*/ 6 h 8"/>
                  <a:gd name="T8" fmla="*/ 6 w 12"/>
                  <a:gd name="T9" fmla="*/ 3 h 8"/>
                  <a:gd name="T10" fmla="*/ 0 w 12"/>
                  <a:gd name="T11" fmla="*/ 5 h 8"/>
                  <a:gd name="T12" fmla="*/ 3 w 12"/>
                  <a:gd name="T13" fmla="*/ 5 h 8"/>
                  <a:gd name="T14" fmla="*/ 9 w 12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8">
                    <a:moveTo>
                      <a:pt x="9" y="0"/>
                    </a:moveTo>
                    <a:cubicBezTo>
                      <a:pt x="10" y="0"/>
                      <a:pt x="11" y="0"/>
                      <a:pt x="12" y="0"/>
                    </a:cubicBezTo>
                    <a:cubicBezTo>
                      <a:pt x="12" y="1"/>
                      <a:pt x="12" y="2"/>
                      <a:pt x="12" y="3"/>
                    </a:cubicBezTo>
                    <a:cubicBezTo>
                      <a:pt x="10" y="4"/>
                      <a:pt x="8" y="5"/>
                      <a:pt x="6" y="6"/>
                    </a:cubicBezTo>
                    <a:cubicBezTo>
                      <a:pt x="6" y="5"/>
                      <a:pt x="6" y="4"/>
                      <a:pt x="6" y="3"/>
                    </a:cubicBezTo>
                    <a:cubicBezTo>
                      <a:pt x="3" y="6"/>
                      <a:pt x="4" y="8"/>
                      <a:pt x="0" y="5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5" y="1"/>
                      <a:pt x="5" y="2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68" name="Freeform 72"/>
              <p:cNvSpPr/>
              <p:nvPr/>
            </p:nvSpPr>
            <p:spPr bwMode="auto">
              <a:xfrm>
                <a:off x="3631" y="2028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69" name="Freeform 73"/>
              <p:cNvSpPr/>
              <p:nvPr/>
            </p:nvSpPr>
            <p:spPr bwMode="auto">
              <a:xfrm>
                <a:off x="3707" y="2028"/>
                <a:ext cx="5" cy="4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70" name="Freeform 74"/>
              <p:cNvSpPr/>
              <p:nvPr/>
            </p:nvSpPr>
            <p:spPr bwMode="auto">
              <a:xfrm>
                <a:off x="3795" y="2028"/>
                <a:ext cx="14" cy="12"/>
              </a:xfrm>
              <a:custGeom>
                <a:avLst/>
                <a:gdLst>
                  <a:gd name="T0" fmla="*/ 5 w 6"/>
                  <a:gd name="T1" fmla="*/ 0 h 5"/>
                  <a:gd name="T2" fmla="*/ 0 w 6"/>
                  <a:gd name="T3" fmla="*/ 2 h 5"/>
                  <a:gd name="T4" fmla="*/ 5 w 6"/>
                  <a:gd name="T5" fmla="*/ 3 h 5"/>
                  <a:gd name="T6" fmla="*/ 5 w 6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5" y="0"/>
                    </a:moveTo>
                    <a:cubicBezTo>
                      <a:pt x="4" y="0"/>
                      <a:pt x="2" y="1"/>
                      <a:pt x="0" y="2"/>
                    </a:cubicBezTo>
                    <a:cubicBezTo>
                      <a:pt x="4" y="2"/>
                      <a:pt x="6" y="5"/>
                      <a:pt x="5" y="3"/>
                    </a:cubicBezTo>
                    <a:cubicBezTo>
                      <a:pt x="5" y="2"/>
                      <a:pt x="5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71" name="Freeform 75"/>
              <p:cNvSpPr/>
              <p:nvPr/>
            </p:nvSpPr>
            <p:spPr bwMode="auto">
              <a:xfrm>
                <a:off x="4032" y="2028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72" name="Freeform 76"/>
              <p:cNvSpPr/>
              <p:nvPr/>
            </p:nvSpPr>
            <p:spPr bwMode="auto">
              <a:xfrm>
                <a:off x="4094" y="2025"/>
                <a:ext cx="12" cy="12"/>
              </a:xfrm>
              <a:custGeom>
                <a:avLst/>
                <a:gdLst>
                  <a:gd name="T0" fmla="*/ 1 w 5"/>
                  <a:gd name="T1" fmla="*/ 1 h 5"/>
                  <a:gd name="T2" fmla="*/ 3 w 5"/>
                  <a:gd name="T3" fmla="*/ 3 h 5"/>
                  <a:gd name="T4" fmla="*/ 3 w 5"/>
                  <a:gd name="T5" fmla="*/ 3 h 5"/>
                  <a:gd name="T6" fmla="*/ 0 w 5"/>
                  <a:gd name="T7" fmla="*/ 5 h 5"/>
                  <a:gd name="T8" fmla="*/ 0 w 5"/>
                  <a:gd name="T9" fmla="*/ 4 h 5"/>
                  <a:gd name="T10" fmla="*/ 1 w 5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1"/>
                    </a:moveTo>
                    <a:cubicBezTo>
                      <a:pt x="4" y="1"/>
                      <a:pt x="5" y="0"/>
                      <a:pt x="3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2" y="5"/>
                      <a:pt x="3" y="4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1" y="3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73" name="Freeform 77"/>
              <p:cNvSpPr/>
              <p:nvPr/>
            </p:nvSpPr>
            <p:spPr bwMode="auto">
              <a:xfrm>
                <a:off x="4227" y="2028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74" name="Freeform 78"/>
              <p:cNvSpPr/>
              <p:nvPr/>
            </p:nvSpPr>
            <p:spPr bwMode="auto">
              <a:xfrm>
                <a:off x="4359" y="2028"/>
                <a:ext cx="48" cy="14"/>
              </a:xfrm>
              <a:custGeom>
                <a:avLst/>
                <a:gdLst>
                  <a:gd name="T0" fmla="*/ 8 w 20"/>
                  <a:gd name="T1" fmla="*/ 0 h 6"/>
                  <a:gd name="T2" fmla="*/ 20 w 20"/>
                  <a:gd name="T3" fmla="*/ 2 h 6"/>
                  <a:gd name="T4" fmla="*/ 20 w 20"/>
                  <a:gd name="T5" fmla="*/ 3 h 6"/>
                  <a:gd name="T6" fmla="*/ 19 w 20"/>
                  <a:gd name="T7" fmla="*/ 4 h 6"/>
                  <a:gd name="T8" fmla="*/ 11 w 20"/>
                  <a:gd name="T9" fmla="*/ 4 h 6"/>
                  <a:gd name="T10" fmla="*/ 12 w 20"/>
                  <a:gd name="T11" fmla="*/ 2 h 6"/>
                  <a:gd name="T12" fmla="*/ 0 w 20"/>
                  <a:gd name="T13" fmla="*/ 3 h 6"/>
                  <a:gd name="T14" fmla="*/ 2 w 20"/>
                  <a:gd name="T15" fmla="*/ 3 h 6"/>
                  <a:gd name="T16" fmla="*/ 8 w 20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">
                    <a:moveTo>
                      <a:pt x="8" y="0"/>
                    </a:moveTo>
                    <a:cubicBezTo>
                      <a:pt x="12" y="1"/>
                      <a:pt x="16" y="2"/>
                      <a:pt x="20" y="2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4"/>
                      <a:pt x="19" y="4"/>
                      <a:pt x="19" y="4"/>
                    </a:cubicBezTo>
                    <a:cubicBezTo>
                      <a:pt x="16" y="4"/>
                      <a:pt x="14" y="4"/>
                      <a:pt x="11" y="4"/>
                    </a:cubicBezTo>
                    <a:cubicBezTo>
                      <a:pt x="12" y="3"/>
                      <a:pt x="12" y="2"/>
                      <a:pt x="12" y="2"/>
                    </a:cubicBezTo>
                    <a:cubicBezTo>
                      <a:pt x="9" y="3"/>
                      <a:pt x="5" y="6"/>
                      <a:pt x="0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5" y="2"/>
                      <a:pt x="6" y="3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75" name="Freeform 79"/>
              <p:cNvSpPr/>
              <p:nvPr/>
            </p:nvSpPr>
            <p:spPr bwMode="auto">
              <a:xfrm>
                <a:off x="3733" y="2030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76" name="Freeform 80"/>
              <p:cNvSpPr/>
              <p:nvPr/>
            </p:nvSpPr>
            <p:spPr bwMode="auto">
              <a:xfrm>
                <a:off x="4075" y="2030"/>
                <a:ext cx="16" cy="7"/>
              </a:xfrm>
              <a:custGeom>
                <a:avLst/>
                <a:gdLst>
                  <a:gd name="T0" fmla="*/ 3 w 7"/>
                  <a:gd name="T1" fmla="*/ 0 h 3"/>
                  <a:gd name="T2" fmla="*/ 7 w 7"/>
                  <a:gd name="T3" fmla="*/ 3 h 3"/>
                  <a:gd name="T4" fmla="*/ 0 w 7"/>
                  <a:gd name="T5" fmla="*/ 3 h 3"/>
                  <a:gd name="T6" fmla="*/ 1 w 7"/>
                  <a:gd name="T7" fmla="*/ 1 h 3"/>
                  <a:gd name="T8" fmla="*/ 3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cubicBezTo>
                      <a:pt x="4" y="1"/>
                      <a:pt x="5" y="2"/>
                      <a:pt x="7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77" name="Freeform 81"/>
              <p:cNvSpPr/>
              <p:nvPr/>
            </p:nvSpPr>
            <p:spPr bwMode="auto">
              <a:xfrm>
                <a:off x="4205" y="2030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6 w 6"/>
                  <a:gd name="T3" fmla="*/ 1 h 2"/>
                  <a:gd name="T4" fmla="*/ 6 w 6"/>
                  <a:gd name="T5" fmla="*/ 1 h 2"/>
                  <a:gd name="T6" fmla="*/ 2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4" y="0"/>
                      <a:pt x="5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1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78" name="Freeform 82"/>
              <p:cNvSpPr/>
              <p:nvPr/>
            </p:nvSpPr>
            <p:spPr bwMode="auto">
              <a:xfrm>
                <a:off x="4416" y="203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79" name="Freeform 83"/>
              <p:cNvSpPr/>
              <p:nvPr/>
            </p:nvSpPr>
            <p:spPr bwMode="auto">
              <a:xfrm>
                <a:off x="4053" y="2032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0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80" name="Freeform 84"/>
              <p:cNvSpPr/>
              <p:nvPr/>
            </p:nvSpPr>
            <p:spPr bwMode="auto">
              <a:xfrm>
                <a:off x="4110" y="203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1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2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81" name="Freeform 85"/>
              <p:cNvSpPr/>
              <p:nvPr/>
            </p:nvSpPr>
            <p:spPr bwMode="auto">
              <a:xfrm>
                <a:off x="4312" y="203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82" name="Freeform 86"/>
              <p:cNvSpPr/>
              <p:nvPr/>
            </p:nvSpPr>
            <p:spPr bwMode="auto">
              <a:xfrm>
                <a:off x="4459" y="2032"/>
                <a:ext cx="16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3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83" name="Freeform 87"/>
              <p:cNvSpPr/>
              <p:nvPr/>
            </p:nvSpPr>
            <p:spPr bwMode="auto">
              <a:xfrm>
                <a:off x="4487" y="2032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0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84" name="Freeform 88"/>
              <p:cNvSpPr/>
              <p:nvPr/>
            </p:nvSpPr>
            <p:spPr bwMode="auto">
              <a:xfrm>
                <a:off x="4274" y="2032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85" name="Freeform 89"/>
              <p:cNvSpPr/>
              <p:nvPr/>
            </p:nvSpPr>
            <p:spPr bwMode="auto">
              <a:xfrm>
                <a:off x="2925" y="203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86" name="Freeform 90"/>
              <p:cNvSpPr/>
              <p:nvPr/>
            </p:nvSpPr>
            <p:spPr bwMode="auto">
              <a:xfrm>
                <a:off x="3676" y="2035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2"/>
                      <a:pt x="1" y="2"/>
                      <a:pt x="5" y="2"/>
                    </a:cubicBezTo>
                    <a:cubicBezTo>
                      <a:pt x="3" y="1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87" name="Freeform 91"/>
              <p:cNvSpPr/>
              <p:nvPr/>
            </p:nvSpPr>
            <p:spPr bwMode="auto">
              <a:xfrm>
                <a:off x="3695" y="2035"/>
                <a:ext cx="8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3"/>
                      <a:pt x="1" y="2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88" name="Freeform 92"/>
              <p:cNvSpPr/>
              <p:nvPr/>
            </p:nvSpPr>
            <p:spPr bwMode="auto">
              <a:xfrm>
                <a:off x="3726" y="2035"/>
                <a:ext cx="7" cy="10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4 h 4"/>
                  <a:gd name="T4" fmla="*/ 2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1" y="2"/>
                      <a:pt x="1" y="3"/>
                      <a:pt x="0" y="4"/>
                    </a:cubicBezTo>
                    <a:cubicBezTo>
                      <a:pt x="2" y="2"/>
                      <a:pt x="3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89" name="Freeform 93"/>
              <p:cNvSpPr/>
              <p:nvPr/>
            </p:nvSpPr>
            <p:spPr bwMode="auto">
              <a:xfrm>
                <a:off x="3845" y="2035"/>
                <a:ext cx="19" cy="12"/>
              </a:xfrm>
              <a:custGeom>
                <a:avLst/>
                <a:gdLst>
                  <a:gd name="T0" fmla="*/ 5 w 8"/>
                  <a:gd name="T1" fmla="*/ 0 h 5"/>
                  <a:gd name="T2" fmla="*/ 8 w 8"/>
                  <a:gd name="T3" fmla="*/ 4 h 5"/>
                  <a:gd name="T4" fmla="*/ 2 w 8"/>
                  <a:gd name="T5" fmla="*/ 4 h 5"/>
                  <a:gd name="T6" fmla="*/ 0 w 8"/>
                  <a:gd name="T7" fmla="*/ 2 h 5"/>
                  <a:gd name="T8" fmla="*/ 0 w 8"/>
                  <a:gd name="T9" fmla="*/ 1 h 5"/>
                  <a:gd name="T10" fmla="*/ 5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5" y="0"/>
                    </a:moveTo>
                    <a:cubicBezTo>
                      <a:pt x="8" y="2"/>
                      <a:pt x="7" y="1"/>
                      <a:pt x="8" y="4"/>
                    </a:cubicBezTo>
                    <a:cubicBezTo>
                      <a:pt x="4" y="4"/>
                      <a:pt x="2" y="5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3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90" name="Freeform 94"/>
              <p:cNvSpPr/>
              <p:nvPr/>
            </p:nvSpPr>
            <p:spPr bwMode="auto">
              <a:xfrm>
                <a:off x="4224" y="203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4" y="1"/>
                      <a:pt x="2" y="0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91" name="Freeform 95"/>
              <p:cNvSpPr/>
              <p:nvPr/>
            </p:nvSpPr>
            <p:spPr bwMode="auto">
              <a:xfrm>
                <a:off x="4336" y="2035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4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92" name="Freeform 96"/>
              <p:cNvSpPr/>
              <p:nvPr/>
            </p:nvSpPr>
            <p:spPr bwMode="auto">
              <a:xfrm>
                <a:off x="3703" y="2037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93" name="Freeform 97"/>
              <p:cNvSpPr/>
              <p:nvPr/>
            </p:nvSpPr>
            <p:spPr bwMode="auto">
              <a:xfrm>
                <a:off x="3823" y="2037"/>
                <a:ext cx="15" cy="8"/>
              </a:xfrm>
              <a:custGeom>
                <a:avLst/>
                <a:gdLst>
                  <a:gd name="T0" fmla="*/ 3 w 6"/>
                  <a:gd name="T1" fmla="*/ 0 h 3"/>
                  <a:gd name="T2" fmla="*/ 6 w 6"/>
                  <a:gd name="T3" fmla="*/ 0 h 3"/>
                  <a:gd name="T4" fmla="*/ 4 w 6"/>
                  <a:gd name="T5" fmla="*/ 1 h 3"/>
                  <a:gd name="T6" fmla="*/ 4 w 6"/>
                  <a:gd name="T7" fmla="*/ 3 h 3"/>
                  <a:gd name="T8" fmla="*/ 0 w 6"/>
                  <a:gd name="T9" fmla="*/ 1 h 3"/>
                  <a:gd name="T10" fmla="*/ 3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cubicBezTo>
                      <a:pt x="4" y="0"/>
                      <a:pt x="5" y="0"/>
                      <a:pt x="6" y="0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3" y="3"/>
                      <a:pt x="1" y="2"/>
                      <a:pt x="0" y="1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94" name="Freeform 98"/>
              <p:cNvSpPr/>
              <p:nvPr/>
            </p:nvSpPr>
            <p:spPr bwMode="auto">
              <a:xfrm>
                <a:off x="3954" y="2037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95" name="Freeform 99"/>
              <p:cNvSpPr/>
              <p:nvPr/>
            </p:nvSpPr>
            <p:spPr bwMode="auto">
              <a:xfrm>
                <a:off x="3816" y="2042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0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2" y="1"/>
                      <a:pt x="2" y="2"/>
                      <a:pt x="2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96" name="Freeform 100"/>
              <p:cNvSpPr/>
              <p:nvPr/>
            </p:nvSpPr>
            <p:spPr bwMode="auto">
              <a:xfrm>
                <a:off x="4087" y="2042"/>
                <a:ext cx="19" cy="10"/>
              </a:xfrm>
              <a:custGeom>
                <a:avLst/>
                <a:gdLst>
                  <a:gd name="T0" fmla="*/ 6 w 8"/>
                  <a:gd name="T1" fmla="*/ 0 h 4"/>
                  <a:gd name="T2" fmla="*/ 8 w 8"/>
                  <a:gd name="T3" fmla="*/ 2 h 4"/>
                  <a:gd name="T4" fmla="*/ 3 w 8"/>
                  <a:gd name="T5" fmla="*/ 4 h 4"/>
                  <a:gd name="T6" fmla="*/ 0 w 8"/>
                  <a:gd name="T7" fmla="*/ 2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7" y="1"/>
                      <a:pt x="8" y="2"/>
                      <a:pt x="8" y="2"/>
                    </a:cubicBezTo>
                    <a:cubicBezTo>
                      <a:pt x="7" y="3"/>
                      <a:pt x="5" y="4"/>
                      <a:pt x="3" y="4"/>
                    </a:cubicBezTo>
                    <a:cubicBezTo>
                      <a:pt x="2" y="4"/>
                      <a:pt x="1" y="3"/>
                      <a:pt x="0" y="2"/>
                    </a:cubicBezTo>
                    <a:cubicBezTo>
                      <a:pt x="2" y="2"/>
                      <a:pt x="4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97" name="Freeform 101"/>
              <p:cNvSpPr/>
              <p:nvPr/>
            </p:nvSpPr>
            <p:spPr bwMode="auto">
              <a:xfrm>
                <a:off x="4108" y="2042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2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98" name="Freeform 102"/>
              <p:cNvSpPr/>
              <p:nvPr/>
            </p:nvSpPr>
            <p:spPr bwMode="auto">
              <a:xfrm>
                <a:off x="4357" y="2042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99" name="Freeform 103"/>
              <p:cNvSpPr/>
              <p:nvPr/>
            </p:nvSpPr>
            <p:spPr bwMode="auto">
              <a:xfrm>
                <a:off x="4027" y="2045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00" name="Freeform 104"/>
              <p:cNvSpPr/>
              <p:nvPr/>
            </p:nvSpPr>
            <p:spPr bwMode="auto">
              <a:xfrm>
                <a:off x="4117" y="2045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01" name="Freeform 105"/>
              <p:cNvSpPr/>
              <p:nvPr/>
            </p:nvSpPr>
            <p:spPr bwMode="auto">
              <a:xfrm>
                <a:off x="4340" y="2045"/>
                <a:ext cx="138" cy="28"/>
              </a:xfrm>
              <a:custGeom>
                <a:avLst/>
                <a:gdLst>
                  <a:gd name="T0" fmla="*/ 13 w 58"/>
                  <a:gd name="T1" fmla="*/ 0 h 12"/>
                  <a:gd name="T2" fmla="*/ 58 w 58"/>
                  <a:gd name="T3" fmla="*/ 0 h 12"/>
                  <a:gd name="T4" fmla="*/ 55 w 58"/>
                  <a:gd name="T5" fmla="*/ 4 h 12"/>
                  <a:gd name="T6" fmla="*/ 18 w 58"/>
                  <a:gd name="T7" fmla="*/ 4 h 12"/>
                  <a:gd name="T8" fmla="*/ 16 w 58"/>
                  <a:gd name="T9" fmla="*/ 8 h 12"/>
                  <a:gd name="T10" fmla="*/ 25 w 58"/>
                  <a:gd name="T11" fmla="*/ 8 h 12"/>
                  <a:gd name="T12" fmla="*/ 21 w 58"/>
                  <a:gd name="T13" fmla="*/ 10 h 12"/>
                  <a:gd name="T14" fmla="*/ 2 w 58"/>
                  <a:gd name="T15" fmla="*/ 7 h 12"/>
                  <a:gd name="T16" fmla="*/ 0 w 58"/>
                  <a:gd name="T17" fmla="*/ 5 h 12"/>
                  <a:gd name="T18" fmla="*/ 0 w 58"/>
                  <a:gd name="T19" fmla="*/ 4 h 12"/>
                  <a:gd name="T20" fmla="*/ 13 w 58"/>
                  <a:gd name="T21" fmla="*/ 8 h 12"/>
                  <a:gd name="T22" fmla="*/ 12 w 58"/>
                  <a:gd name="T23" fmla="*/ 6 h 12"/>
                  <a:gd name="T24" fmla="*/ 13 w 58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12">
                    <a:moveTo>
                      <a:pt x="13" y="0"/>
                    </a:moveTo>
                    <a:cubicBezTo>
                      <a:pt x="28" y="0"/>
                      <a:pt x="43" y="0"/>
                      <a:pt x="58" y="0"/>
                    </a:cubicBezTo>
                    <a:cubicBezTo>
                      <a:pt x="57" y="2"/>
                      <a:pt x="56" y="3"/>
                      <a:pt x="55" y="4"/>
                    </a:cubicBezTo>
                    <a:cubicBezTo>
                      <a:pt x="43" y="1"/>
                      <a:pt x="27" y="2"/>
                      <a:pt x="18" y="4"/>
                    </a:cubicBezTo>
                    <a:cubicBezTo>
                      <a:pt x="18" y="5"/>
                      <a:pt x="17" y="7"/>
                      <a:pt x="16" y="8"/>
                    </a:cubicBezTo>
                    <a:cubicBezTo>
                      <a:pt x="22" y="7"/>
                      <a:pt x="21" y="7"/>
                      <a:pt x="25" y="8"/>
                    </a:cubicBezTo>
                    <a:cubicBezTo>
                      <a:pt x="23" y="11"/>
                      <a:pt x="24" y="11"/>
                      <a:pt x="21" y="10"/>
                    </a:cubicBezTo>
                    <a:cubicBezTo>
                      <a:pt x="15" y="12"/>
                      <a:pt x="7" y="10"/>
                      <a:pt x="2" y="7"/>
                    </a:cubicBezTo>
                    <a:cubicBezTo>
                      <a:pt x="1" y="5"/>
                      <a:pt x="2" y="6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4" y="5"/>
                      <a:pt x="8" y="7"/>
                      <a:pt x="13" y="8"/>
                    </a:cubicBezTo>
                    <a:cubicBezTo>
                      <a:pt x="12" y="7"/>
                      <a:pt x="12" y="7"/>
                      <a:pt x="12" y="6"/>
                    </a:cubicBezTo>
                    <a:cubicBezTo>
                      <a:pt x="12" y="2"/>
                      <a:pt x="10" y="5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02" name="Freeform 106"/>
              <p:cNvSpPr/>
              <p:nvPr/>
            </p:nvSpPr>
            <p:spPr bwMode="auto">
              <a:xfrm>
                <a:off x="4490" y="2045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03" name="Freeform 107"/>
              <p:cNvSpPr/>
              <p:nvPr/>
            </p:nvSpPr>
            <p:spPr bwMode="auto">
              <a:xfrm>
                <a:off x="3724" y="2047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3" y="2"/>
                      <a:pt x="1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04" name="Freeform 108"/>
              <p:cNvSpPr/>
              <p:nvPr/>
            </p:nvSpPr>
            <p:spPr bwMode="auto">
              <a:xfrm>
                <a:off x="3750" y="2047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6 w 6"/>
                  <a:gd name="T5" fmla="*/ 1 h 3"/>
                  <a:gd name="T6" fmla="*/ 6 w 6"/>
                  <a:gd name="T7" fmla="*/ 0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3"/>
                      <a:pt x="1" y="2"/>
                      <a:pt x="4" y="3"/>
                    </a:cubicBezTo>
                    <a:cubicBezTo>
                      <a:pt x="6" y="1"/>
                      <a:pt x="4" y="3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05" name="Freeform 109"/>
              <p:cNvSpPr/>
              <p:nvPr/>
            </p:nvSpPr>
            <p:spPr bwMode="auto">
              <a:xfrm>
                <a:off x="3771" y="2047"/>
                <a:ext cx="7" cy="10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4 h 4"/>
                  <a:gd name="T4" fmla="*/ 1 w 3"/>
                  <a:gd name="T5" fmla="*/ 4 h 4"/>
                  <a:gd name="T6" fmla="*/ 3 w 3"/>
                  <a:gd name="T7" fmla="*/ 2 h 4"/>
                  <a:gd name="T8" fmla="*/ 2 w 3"/>
                  <a:gd name="T9" fmla="*/ 0 h 4"/>
                  <a:gd name="T10" fmla="*/ 1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06" name="Freeform 110"/>
              <p:cNvSpPr/>
              <p:nvPr/>
            </p:nvSpPr>
            <p:spPr bwMode="auto">
              <a:xfrm>
                <a:off x="4480" y="2047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07" name="Freeform 111"/>
              <p:cNvSpPr/>
              <p:nvPr/>
            </p:nvSpPr>
            <p:spPr bwMode="auto">
              <a:xfrm>
                <a:off x="3731" y="2049"/>
                <a:ext cx="9" cy="1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4 h 4"/>
                  <a:gd name="T4" fmla="*/ 4 w 4"/>
                  <a:gd name="T5" fmla="*/ 0 h 4"/>
                  <a:gd name="T6" fmla="*/ 2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2" y="3"/>
                      <a:pt x="2" y="2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08" name="Freeform 112"/>
              <p:cNvSpPr/>
              <p:nvPr/>
            </p:nvSpPr>
            <p:spPr bwMode="auto">
              <a:xfrm>
                <a:off x="3885" y="2049"/>
                <a:ext cx="24" cy="15"/>
              </a:xfrm>
              <a:custGeom>
                <a:avLst/>
                <a:gdLst>
                  <a:gd name="T0" fmla="*/ 8 w 10"/>
                  <a:gd name="T1" fmla="*/ 0 h 6"/>
                  <a:gd name="T2" fmla="*/ 10 w 10"/>
                  <a:gd name="T3" fmla="*/ 4 h 6"/>
                  <a:gd name="T4" fmla="*/ 0 w 10"/>
                  <a:gd name="T5" fmla="*/ 6 h 6"/>
                  <a:gd name="T6" fmla="*/ 1 w 10"/>
                  <a:gd name="T7" fmla="*/ 2 h 6"/>
                  <a:gd name="T8" fmla="*/ 8 w 1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8" y="0"/>
                    </a:moveTo>
                    <a:cubicBezTo>
                      <a:pt x="8" y="1"/>
                      <a:pt x="9" y="3"/>
                      <a:pt x="10" y="4"/>
                    </a:cubicBezTo>
                    <a:cubicBezTo>
                      <a:pt x="7" y="5"/>
                      <a:pt x="3" y="5"/>
                      <a:pt x="0" y="6"/>
                    </a:cubicBezTo>
                    <a:cubicBezTo>
                      <a:pt x="0" y="5"/>
                      <a:pt x="1" y="3"/>
                      <a:pt x="1" y="2"/>
                    </a:cubicBezTo>
                    <a:cubicBezTo>
                      <a:pt x="7" y="2"/>
                      <a:pt x="5" y="4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09" name="Freeform 113"/>
              <p:cNvSpPr/>
              <p:nvPr/>
            </p:nvSpPr>
            <p:spPr bwMode="auto">
              <a:xfrm>
                <a:off x="4056" y="204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10" name="Freeform 114"/>
              <p:cNvSpPr/>
              <p:nvPr/>
            </p:nvSpPr>
            <p:spPr bwMode="auto">
              <a:xfrm>
                <a:off x="4203" y="2049"/>
                <a:ext cx="66" cy="24"/>
              </a:xfrm>
              <a:custGeom>
                <a:avLst/>
                <a:gdLst>
                  <a:gd name="T0" fmla="*/ 8 w 28"/>
                  <a:gd name="T1" fmla="*/ 6 h 10"/>
                  <a:gd name="T2" fmla="*/ 28 w 28"/>
                  <a:gd name="T3" fmla="*/ 6 h 10"/>
                  <a:gd name="T4" fmla="*/ 27 w 28"/>
                  <a:gd name="T5" fmla="*/ 8 h 10"/>
                  <a:gd name="T6" fmla="*/ 0 w 28"/>
                  <a:gd name="T7" fmla="*/ 10 h 10"/>
                  <a:gd name="T8" fmla="*/ 0 w 28"/>
                  <a:gd name="T9" fmla="*/ 6 h 10"/>
                  <a:gd name="T10" fmla="*/ 7 w 28"/>
                  <a:gd name="T11" fmla="*/ 4 h 10"/>
                  <a:gd name="T12" fmla="*/ 0 w 28"/>
                  <a:gd name="T13" fmla="*/ 1 h 10"/>
                  <a:gd name="T14" fmla="*/ 8 w 28"/>
                  <a:gd name="T15" fmla="*/ 0 h 10"/>
                  <a:gd name="T16" fmla="*/ 8 w 28"/>
                  <a:gd name="T1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10">
                    <a:moveTo>
                      <a:pt x="8" y="6"/>
                    </a:moveTo>
                    <a:cubicBezTo>
                      <a:pt x="15" y="6"/>
                      <a:pt x="22" y="6"/>
                      <a:pt x="28" y="6"/>
                    </a:cubicBezTo>
                    <a:cubicBezTo>
                      <a:pt x="28" y="7"/>
                      <a:pt x="28" y="7"/>
                      <a:pt x="27" y="8"/>
                    </a:cubicBezTo>
                    <a:cubicBezTo>
                      <a:pt x="14" y="8"/>
                      <a:pt x="6" y="7"/>
                      <a:pt x="0" y="10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4" y="6"/>
                      <a:pt x="5" y="6"/>
                      <a:pt x="7" y="4"/>
                    </a:cubicBezTo>
                    <a:cubicBezTo>
                      <a:pt x="3" y="3"/>
                      <a:pt x="2" y="5"/>
                      <a:pt x="0" y="1"/>
                    </a:cubicBezTo>
                    <a:cubicBezTo>
                      <a:pt x="4" y="2"/>
                      <a:pt x="5" y="2"/>
                      <a:pt x="8" y="0"/>
                    </a:cubicBezTo>
                    <a:cubicBezTo>
                      <a:pt x="8" y="2"/>
                      <a:pt x="8" y="4"/>
                      <a:pt x="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11" name="Freeform 115"/>
              <p:cNvSpPr/>
              <p:nvPr/>
            </p:nvSpPr>
            <p:spPr bwMode="auto">
              <a:xfrm>
                <a:off x="4227" y="2049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12" name="Freeform 116"/>
              <p:cNvSpPr/>
              <p:nvPr/>
            </p:nvSpPr>
            <p:spPr bwMode="auto">
              <a:xfrm>
                <a:off x="3676" y="205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13" name="Freeform 117"/>
              <p:cNvSpPr/>
              <p:nvPr/>
            </p:nvSpPr>
            <p:spPr bwMode="auto">
              <a:xfrm>
                <a:off x="3693" y="205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14" name="Freeform 118"/>
              <p:cNvSpPr/>
              <p:nvPr/>
            </p:nvSpPr>
            <p:spPr bwMode="auto">
              <a:xfrm>
                <a:off x="3933" y="2052"/>
                <a:ext cx="21" cy="9"/>
              </a:xfrm>
              <a:custGeom>
                <a:avLst/>
                <a:gdLst>
                  <a:gd name="T0" fmla="*/ 0 w 9"/>
                  <a:gd name="T1" fmla="*/ 0 h 4"/>
                  <a:gd name="T2" fmla="*/ 9 w 9"/>
                  <a:gd name="T3" fmla="*/ 1 h 4"/>
                  <a:gd name="T4" fmla="*/ 9 w 9"/>
                  <a:gd name="T5" fmla="*/ 2 h 4"/>
                  <a:gd name="T6" fmla="*/ 0 w 9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cubicBezTo>
                      <a:pt x="3" y="0"/>
                      <a:pt x="6" y="1"/>
                      <a:pt x="9" y="1"/>
                    </a:cubicBezTo>
                    <a:cubicBezTo>
                      <a:pt x="9" y="1"/>
                      <a:pt x="9" y="2"/>
                      <a:pt x="9" y="2"/>
                    </a:cubicBezTo>
                    <a:cubicBezTo>
                      <a:pt x="3" y="2"/>
                      <a:pt x="2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15" name="Freeform 119"/>
              <p:cNvSpPr/>
              <p:nvPr/>
            </p:nvSpPr>
            <p:spPr bwMode="auto">
              <a:xfrm>
                <a:off x="4122" y="2052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16" name="Freeform 120"/>
              <p:cNvSpPr/>
              <p:nvPr/>
            </p:nvSpPr>
            <p:spPr bwMode="auto">
              <a:xfrm>
                <a:off x="4355" y="2052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17" name="Freeform 121"/>
              <p:cNvSpPr/>
              <p:nvPr/>
            </p:nvSpPr>
            <p:spPr bwMode="auto">
              <a:xfrm>
                <a:off x="4494" y="2052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18" name="Freeform 122"/>
              <p:cNvSpPr/>
              <p:nvPr/>
            </p:nvSpPr>
            <p:spPr bwMode="auto">
              <a:xfrm>
                <a:off x="3786" y="2054"/>
                <a:ext cx="9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2"/>
                      <a:pt x="1" y="2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19" name="Freeform 123"/>
              <p:cNvSpPr/>
              <p:nvPr/>
            </p:nvSpPr>
            <p:spPr bwMode="auto">
              <a:xfrm>
                <a:off x="3921" y="205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20" name="Freeform 124"/>
              <p:cNvSpPr/>
              <p:nvPr/>
            </p:nvSpPr>
            <p:spPr bwMode="auto">
              <a:xfrm>
                <a:off x="4094" y="2054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21" name="Freeform 125"/>
              <p:cNvSpPr/>
              <p:nvPr/>
            </p:nvSpPr>
            <p:spPr bwMode="auto">
              <a:xfrm>
                <a:off x="4108" y="2054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1"/>
                      <a:pt x="2" y="1"/>
                      <a:pt x="3" y="3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22" name="Freeform 126"/>
              <p:cNvSpPr/>
              <p:nvPr/>
            </p:nvSpPr>
            <p:spPr bwMode="auto">
              <a:xfrm>
                <a:off x="4186" y="205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23" name="Freeform 127"/>
              <p:cNvSpPr/>
              <p:nvPr/>
            </p:nvSpPr>
            <p:spPr bwMode="auto">
              <a:xfrm>
                <a:off x="3703" y="2057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0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24" name="Freeform 128"/>
              <p:cNvSpPr/>
              <p:nvPr/>
            </p:nvSpPr>
            <p:spPr bwMode="auto">
              <a:xfrm>
                <a:off x="3871" y="2057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25" name="Freeform 129"/>
              <p:cNvSpPr/>
              <p:nvPr/>
            </p:nvSpPr>
            <p:spPr bwMode="auto">
              <a:xfrm>
                <a:off x="4103" y="2057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26" name="Freeform 130"/>
              <p:cNvSpPr/>
              <p:nvPr/>
            </p:nvSpPr>
            <p:spPr bwMode="auto">
              <a:xfrm>
                <a:off x="3757" y="205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27" name="Freeform 131"/>
              <p:cNvSpPr/>
              <p:nvPr/>
            </p:nvSpPr>
            <p:spPr bwMode="auto">
              <a:xfrm>
                <a:off x="3776" y="205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3" y="1"/>
                      <a:pt x="1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28" name="Freeform 132"/>
              <p:cNvSpPr/>
              <p:nvPr/>
            </p:nvSpPr>
            <p:spPr bwMode="auto">
              <a:xfrm>
                <a:off x="3985" y="2059"/>
                <a:ext cx="31" cy="22"/>
              </a:xfrm>
              <a:custGeom>
                <a:avLst/>
                <a:gdLst>
                  <a:gd name="T0" fmla="*/ 6 w 13"/>
                  <a:gd name="T1" fmla="*/ 0 h 9"/>
                  <a:gd name="T2" fmla="*/ 0 w 13"/>
                  <a:gd name="T3" fmla="*/ 1 h 9"/>
                  <a:gd name="T4" fmla="*/ 1 w 13"/>
                  <a:gd name="T5" fmla="*/ 4 h 9"/>
                  <a:gd name="T6" fmla="*/ 5 w 13"/>
                  <a:gd name="T7" fmla="*/ 8 h 9"/>
                  <a:gd name="T8" fmla="*/ 7 w 13"/>
                  <a:gd name="T9" fmla="*/ 4 h 9"/>
                  <a:gd name="T10" fmla="*/ 10 w 13"/>
                  <a:gd name="T11" fmla="*/ 9 h 9"/>
                  <a:gd name="T12" fmla="*/ 9 w 13"/>
                  <a:gd name="T13" fmla="*/ 4 h 9"/>
                  <a:gd name="T14" fmla="*/ 13 w 13"/>
                  <a:gd name="T15" fmla="*/ 1 h 9"/>
                  <a:gd name="T16" fmla="*/ 6 w 13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9">
                    <a:moveTo>
                      <a:pt x="6" y="0"/>
                    </a:moveTo>
                    <a:cubicBezTo>
                      <a:pt x="4" y="2"/>
                      <a:pt x="5" y="1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6"/>
                      <a:pt x="0" y="7"/>
                      <a:pt x="5" y="8"/>
                    </a:cubicBezTo>
                    <a:cubicBezTo>
                      <a:pt x="6" y="4"/>
                      <a:pt x="5" y="6"/>
                      <a:pt x="7" y="4"/>
                    </a:cubicBezTo>
                    <a:cubicBezTo>
                      <a:pt x="7" y="7"/>
                      <a:pt x="6" y="6"/>
                      <a:pt x="10" y="9"/>
                    </a:cubicBezTo>
                    <a:cubicBezTo>
                      <a:pt x="8" y="5"/>
                      <a:pt x="7" y="8"/>
                      <a:pt x="9" y="4"/>
                    </a:cubicBezTo>
                    <a:cubicBezTo>
                      <a:pt x="13" y="3"/>
                      <a:pt x="11" y="4"/>
                      <a:pt x="13" y="1"/>
                    </a:cubicBezTo>
                    <a:cubicBezTo>
                      <a:pt x="7" y="2"/>
                      <a:pt x="12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29" name="Freeform 133"/>
              <p:cNvSpPr/>
              <p:nvPr/>
            </p:nvSpPr>
            <p:spPr bwMode="auto">
              <a:xfrm>
                <a:off x="3740" y="2061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5 h 5"/>
                  <a:gd name="T4" fmla="*/ 4 w 4"/>
                  <a:gd name="T5" fmla="*/ 1 h 5"/>
                  <a:gd name="T6" fmla="*/ 2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2"/>
                      <a:pt x="0" y="3"/>
                      <a:pt x="0" y="5"/>
                    </a:cubicBezTo>
                    <a:cubicBezTo>
                      <a:pt x="2" y="3"/>
                      <a:pt x="2" y="3"/>
                      <a:pt x="4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30" name="Freeform 134"/>
              <p:cNvSpPr/>
              <p:nvPr/>
            </p:nvSpPr>
            <p:spPr bwMode="auto">
              <a:xfrm>
                <a:off x="4272" y="2061"/>
                <a:ext cx="14" cy="8"/>
              </a:xfrm>
              <a:custGeom>
                <a:avLst/>
                <a:gdLst>
                  <a:gd name="T0" fmla="*/ 2 w 6"/>
                  <a:gd name="T1" fmla="*/ 0 h 3"/>
                  <a:gd name="T2" fmla="*/ 6 w 6"/>
                  <a:gd name="T3" fmla="*/ 1 h 3"/>
                  <a:gd name="T4" fmla="*/ 6 w 6"/>
                  <a:gd name="T5" fmla="*/ 2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4" y="0"/>
                      <a:pt x="5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3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31" name="Freeform 135"/>
              <p:cNvSpPr/>
              <p:nvPr/>
            </p:nvSpPr>
            <p:spPr bwMode="auto">
              <a:xfrm>
                <a:off x="2863" y="2064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32" name="Freeform 136"/>
              <p:cNvSpPr/>
              <p:nvPr/>
            </p:nvSpPr>
            <p:spPr bwMode="auto">
              <a:xfrm>
                <a:off x="2901" y="206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33" name="Freeform 137"/>
              <p:cNvSpPr/>
              <p:nvPr/>
            </p:nvSpPr>
            <p:spPr bwMode="auto">
              <a:xfrm>
                <a:off x="3807" y="2064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34" name="Freeform 138"/>
              <p:cNvSpPr/>
              <p:nvPr/>
            </p:nvSpPr>
            <p:spPr bwMode="auto">
              <a:xfrm>
                <a:off x="4177" y="2064"/>
                <a:ext cx="9" cy="12"/>
              </a:xfrm>
              <a:custGeom>
                <a:avLst/>
                <a:gdLst>
                  <a:gd name="T0" fmla="*/ 1 w 4"/>
                  <a:gd name="T1" fmla="*/ 0 h 5"/>
                  <a:gd name="T2" fmla="*/ 4 w 4"/>
                  <a:gd name="T3" fmla="*/ 0 h 5"/>
                  <a:gd name="T4" fmla="*/ 4 w 4"/>
                  <a:gd name="T5" fmla="*/ 4 h 5"/>
                  <a:gd name="T6" fmla="*/ 2 w 4"/>
                  <a:gd name="T7" fmla="*/ 5 h 5"/>
                  <a:gd name="T8" fmla="*/ 2 w 4"/>
                  <a:gd name="T9" fmla="*/ 3 h 5"/>
                  <a:gd name="T10" fmla="*/ 1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3"/>
                      <a:pt x="4" y="4"/>
                    </a:cubicBezTo>
                    <a:cubicBezTo>
                      <a:pt x="3" y="4"/>
                      <a:pt x="3" y="4"/>
                      <a:pt x="2" y="5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0" y="1"/>
                      <a:pt x="1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35" name="Freeform 139"/>
              <p:cNvSpPr/>
              <p:nvPr/>
            </p:nvSpPr>
            <p:spPr bwMode="auto">
              <a:xfrm>
                <a:off x="4345" y="2064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36" name="Freeform 140"/>
              <p:cNvSpPr/>
              <p:nvPr/>
            </p:nvSpPr>
            <p:spPr bwMode="auto">
              <a:xfrm>
                <a:off x="4404" y="206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37" name="Freeform 141"/>
              <p:cNvSpPr/>
              <p:nvPr/>
            </p:nvSpPr>
            <p:spPr bwMode="auto">
              <a:xfrm>
                <a:off x="4449" y="2064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1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38" name="Freeform 142"/>
              <p:cNvSpPr/>
              <p:nvPr/>
            </p:nvSpPr>
            <p:spPr bwMode="auto">
              <a:xfrm>
                <a:off x="4502" y="2064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39" name="Freeform 143"/>
              <p:cNvSpPr/>
              <p:nvPr/>
            </p:nvSpPr>
            <p:spPr bwMode="auto">
              <a:xfrm>
                <a:off x="3703" y="206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0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40" name="Freeform 144"/>
              <p:cNvSpPr/>
              <p:nvPr/>
            </p:nvSpPr>
            <p:spPr bwMode="auto">
              <a:xfrm>
                <a:off x="3714" y="2066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41" name="Freeform 145"/>
              <p:cNvSpPr/>
              <p:nvPr/>
            </p:nvSpPr>
            <p:spPr bwMode="auto">
              <a:xfrm>
                <a:off x="3814" y="2066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42" name="Freeform 146"/>
              <p:cNvSpPr/>
              <p:nvPr/>
            </p:nvSpPr>
            <p:spPr bwMode="auto">
              <a:xfrm>
                <a:off x="4158" y="2069"/>
                <a:ext cx="12" cy="4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43" name="Freeform 147"/>
              <p:cNvSpPr/>
              <p:nvPr/>
            </p:nvSpPr>
            <p:spPr bwMode="auto">
              <a:xfrm>
                <a:off x="3814" y="2071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2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3"/>
                      <a:pt x="1" y="2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44" name="Freeform 148"/>
              <p:cNvSpPr/>
              <p:nvPr/>
            </p:nvSpPr>
            <p:spPr bwMode="auto">
              <a:xfrm>
                <a:off x="3786" y="2073"/>
                <a:ext cx="2" cy="8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45" name="Freeform 149"/>
              <p:cNvSpPr/>
              <p:nvPr/>
            </p:nvSpPr>
            <p:spPr bwMode="auto">
              <a:xfrm>
                <a:off x="3951" y="2073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3" y="1"/>
                      <a:pt x="1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46" name="Freeform 150"/>
              <p:cNvSpPr/>
              <p:nvPr/>
            </p:nvSpPr>
            <p:spPr bwMode="auto">
              <a:xfrm>
                <a:off x="3693" y="2076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3" y="2"/>
                      <a:pt x="1" y="1"/>
                      <a:pt x="4" y="1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47" name="Freeform 151"/>
              <p:cNvSpPr/>
              <p:nvPr/>
            </p:nvSpPr>
            <p:spPr bwMode="auto">
              <a:xfrm>
                <a:off x="3724" y="2076"/>
                <a:ext cx="5" cy="12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2 w 2"/>
                  <a:gd name="T5" fmla="*/ 3 h 5"/>
                  <a:gd name="T6" fmla="*/ 1 w 2"/>
                  <a:gd name="T7" fmla="*/ 0 h 5"/>
                  <a:gd name="T8" fmla="*/ 0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1"/>
                      <a:pt x="0" y="3"/>
                      <a:pt x="0" y="5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48" name="Freeform 152"/>
              <p:cNvSpPr/>
              <p:nvPr/>
            </p:nvSpPr>
            <p:spPr bwMode="auto">
              <a:xfrm>
                <a:off x="3733" y="207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49" name="Freeform 153"/>
              <p:cNvSpPr/>
              <p:nvPr/>
            </p:nvSpPr>
            <p:spPr bwMode="auto">
              <a:xfrm>
                <a:off x="3805" y="2078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2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50" name="Freeform 154"/>
              <p:cNvSpPr/>
              <p:nvPr/>
            </p:nvSpPr>
            <p:spPr bwMode="auto">
              <a:xfrm>
                <a:off x="4165" y="2081"/>
                <a:ext cx="14" cy="4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3 w 6"/>
                  <a:gd name="T7" fmla="*/ 2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51" name="Freeform 155"/>
              <p:cNvSpPr/>
              <p:nvPr/>
            </p:nvSpPr>
            <p:spPr bwMode="auto">
              <a:xfrm>
                <a:off x="3838" y="2083"/>
                <a:ext cx="12" cy="10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1 h 4"/>
                  <a:gd name="T4" fmla="*/ 5 w 5"/>
                  <a:gd name="T5" fmla="*/ 4 h 4"/>
                  <a:gd name="T6" fmla="*/ 2 w 5"/>
                  <a:gd name="T7" fmla="*/ 4 h 4"/>
                  <a:gd name="T8" fmla="*/ 0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2" y="0"/>
                      <a:pt x="3" y="0"/>
                      <a:pt x="5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1" y="0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52" name="Freeform 156"/>
              <p:cNvSpPr/>
              <p:nvPr/>
            </p:nvSpPr>
            <p:spPr bwMode="auto">
              <a:xfrm>
                <a:off x="3857" y="2083"/>
                <a:ext cx="9" cy="12"/>
              </a:xfrm>
              <a:custGeom>
                <a:avLst/>
                <a:gdLst>
                  <a:gd name="T0" fmla="*/ 0 w 4"/>
                  <a:gd name="T1" fmla="*/ 0 h 5"/>
                  <a:gd name="T2" fmla="*/ 4 w 4"/>
                  <a:gd name="T3" fmla="*/ 1 h 5"/>
                  <a:gd name="T4" fmla="*/ 3 w 4"/>
                  <a:gd name="T5" fmla="*/ 4 h 5"/>
                  <a:gd name="T6" fmla="*/ 2 w 4"/>
                  <a:gd name="T7" fmla="*/ 5 h 5"/>
                  <a:gd name="T8" fmla="*/ 0 w 4"/>
                  <a:gd name="T9" fmla="*/ 3 h 5"/>
                  <a:gd name="T10" fmla="*/ 0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cubicBezTo>
                      <a:pt x="1" y="0"/>
                      <a:pt x="3" y="0"/>
                      <a:pt x="4" y="1"/>
                    </a:cubicBezTo>
                    <a:cubicBezTo>
                      <a:pt x="4" y="2"/>
                      <a:pt x="4" y="3"/>
                      <a:pt x="3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2" y="1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53" name="Freeform 157"/>
              <p:cNvSpPr/>
              <p:nvPr/>
            </p:nvSpPr>
            <p:spPr bwMode="auto">
              <a:xfrm>
                <a:off x="2908" y="2085"/>
                <a:ext cx="15" cy="5"/>
              </a:xfrm>
              <a:custGeom>
                <a:avLst/>
                <a:gdLst>
                  <a:gd name="T0" fmla="*/ 3 w 6"/>
                  <a:gd name="T1" fmla="*/ 0 h 2"/>
                  <a:gd name="T2" fmla="*/ 0 w 6"/>
                  <a:gd name="T3" fmla="*/ 2 h 2"/>
                  <a:gd name="T4" fmla="*/ 1 w 6"/>
                  <a:gd name="T5" fmla="*/ 2 h 2"/>
                  <a:gd name="T6" fmla="*/ 6 w 6"/>
                  <a:gd name="T7" fmla="*/ 0 h 2"/>
                  <a:gd name="T8" fmla="*/ 3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4" y="1"/>
                      <a:pt x="6" y="0"/>
                    </a:cubicBezTo>
                    <a:cubicBezTo>
                      <a:pt x="5" y="0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54" name="Freeform 158"/>
              <p:cNvSpPr/>
              <p:nvPr/>
            </p:nvSpPr>
            <p:spPr bwMode="auto">
              <a:xfrm>
                <a:off x="3731" y="2085"/>
                <a:ext cx="14" cy="5"/>
              </a:xfrm>
              <a:custGeom>
                <a:avLst/>
                <a:gdLst>
                  <a:gd name="T0" fmla="*/ 1 w 6"/>
                  <a:gd name="T1" fmla="*/ 0 h 2"/>
                  <a:gd name="T2" fmla="*/ 0 w 6"/>
                  <a:gd name="T3" fmla="*/ 2 h 2"/>
                  <a:gd name="T4" fmla="*/ 6 w 6"/>
                  <a:gd name="T5" fmla="*/ 0 h 2"/>
                  <a:gd name="T6" fmla="*/ 1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4" y="1"/>
                      <a:pt x="4" y="1"/>
                      <a:pt x="6" y="0"/>
                    </a:cubicBezTo>
                    <a:cubicBezTo>
                      <a:pt x="4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55" name="Freeform 159"/>
              <p:cNvSpPr/>
              <p:nvPr/>
            </p:nvSpPr>
            <p:spPr bwMode="auto">
              <a:xfrm>
                <a:off x="3906" y="2085"/>
                <a:ext cx="15" cy="8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0 h 3"/>
                  <a:gd name="T4" fmla="*/ 6 w 6"/>
                  <a:gd name="T5" fmla="*/ 2 h 3"/>
                  <a:gd name="T6" fmla="*/ 0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0" y="1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56" name="Freeform 160"/>
              <p:cNvSpPr/>
              <p:nvPr/>
            </p:nvSpPr>
            <p:spPr bwMode="auto">
              <a:xfrm>
                <a:off x="4046" y="2085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57" name="Freeform 161"/>
              <p:cNvSpPr/>
              <p:nvPr/>
            </p:nvSpPr>
            <p:spPr bwMode="auto">
              <a:xfrm>
                <a:off x="4262" y="2085"/>
                <a:ext cx="12" cy="12"/>
              </a:xfrm>
              <a:custGeom>
                <a:avLst/>
                <a:gdLst>
                  <a:gd name="T0" fmla="*/ 1 w 5"/>
                  <a:gd name="T1" fmla="*/ 0 h 5"/>
                  <a:gd name="T2" fmla="*/ 5 w 5"/>
                  <a:gd name="T3" fmla="*/ 0 h 5"/>
                  <a:gd name="T4" fmla="*/ 3 w 5"/>
                  <a:gd name="T5" fmla="*/ 2 h 5"/>
                  <a:gd name="T6" fmla="*/ 1 w 5"/>
                  <a:gd name="T7" fmla="*/ 5 h 5"/>
                  <a:gd name="T8" fmla="*/ 0 w 5"/>
                  <a:gd name="T9" fmla="*/ 5 h 5"/>
                  <a:gd name="T10" fmla="*/ 1 w 5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3" y="3"/>
                      <a:pt x="2" y="4"/>
                      <a:pt x="1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1" y="1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58" name="Freeform 162"/>
              <p:cNvSpPr/>
              <p:nvPr/>
            </p:nvSpPr>
            <p:spPr bwMode="auto">
              <a:xfrm>
                <a:off x="4487" y="2085"/>
                <a:ext cx="12" cy="5"/>
              </a:xfrm>
              <a:custGeom>
                <a:avLst/>
                <a:gdLst>
                  <a:gd name="T0" fmla="*/ 2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2 h 2"/>
                  <a:gd name="T8" fmla="*/ 2 w 5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cubicBezTo>
                      <a:pt x="3" y="0"/>
                      <a:pt x="4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59" name="Freeform 163"/>
              <p:cNvSpPr/>
              <p:nvPr/>
            </p:nvSpPr>
            <p:spPr bwMode="auto">
              <a:xfrm>
                <a:off x="3978" y="2085"/>
                <a:ext cx="11" cy="8"/>
              </a:xfrm>
              <a:custGeom>
                <a:avLst/>
                <a:gdLst>
                  <a:gd name="T0" fmla="*/ 0 w 5"/>
                  <a:gd name="T1" fmla="*/ 1 h 3"/>
                  <a:gd name="T2" fmla="*/ 5 w 5"/>
                  <a:gd name="T3" fmla="*/ 2 h 3"/>
                  <a:gd name="T4" fmla="*/ 0 w 5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cubicBezTo>
                      <a:pt x="3" y="3"/>
                      <a:pt x="2" y="2"/>
                      <a:pt x="5" y="2"/>
                    </a:cubicBezTo>
                    <a:cubicBezTo>
                      <a:pt x="3" y="0"/>
                      <a:pt x="4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60" name="Freeform 164"/>
              <p:cNvSpPr/>
              <p:nvPr/>
            </p:nvSpPr>
            <p:spPr bwMode="auto">
              <a:xfrm>
                <a:off x="4286" y="208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61" name="Freeform 165"/>
              <p:cNvSpPr/>
              <p:nvPr/>
            </p:nvSpPr>
            <p:spPr bwMode="auto">
              <a:xfrm>
                <a:off x="4452" y="208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62" name="Freeform 166"/>
              <p:cNvSpPr/>
              <p:nvPr/>
            </p:nvSpPr>
            <p:spPr bwMode="auto">
              <a:xfrm>
                <a:off x="4468" y="2088"/>
                <a:ext cx="12" cy="2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63" name="Freeform 167"/>
              <p:cNvSpPr/>
              <p:nvPr/>
            </p:nvSpPr>
            <p:spPr bwMode="auto">
              <a:xfrm>
                <a:off x="3714" y="2090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64" name="Freeform 168"/>
              <p:cNvSpPr/>
              <p:nvPr/>
            </p:nvSpPr>
            <p:spPr bwMode="auto">
              <a:xfrm>
                <a:off x="3963" y="209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65" name="Freeform 169"/>
              <p:cNvSpPr/>
              <p:nvPr/>
            </p:nvSpPr>
            <p:spPr bwMode="auto">
              <a:xfrm>
                <a:off x="4350" y="2090"/>
                <a:ext cx="52" cy="3"/>
              </a:xfrm>
              <a:custGeom>
                <a:avLst/>
                <a:gdLst>
                  <a:gd name="T0" fmla="*/ 5 w 22"/>
                  <a:gd name="T1" fmla="*/ 0 h 1"/>
                  <a:gd name="T2" fmla="*/ 22 w 22"/>
                  <a:gd name="T3" fmla="*/ 0 h 1"/>
                  <a:gd name="T4" fmla="*/ 22 w 22"/>
                  <a:gd name="T5" fmla="*/ 1 h 1"/>
                  <a:gd name="T6" fmla="*/ 0 w 22"/>
                  <a:gd name="T7" fmla="*/ 1 h 1"/>
                  <a:gd name="T8" fmla="*/ 5 w 2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">
                    <a:moveTo>
                      <a:pt x="5" y="0"/>
                    </a:moveTo>
                    <a:cubicBezTo>
                      <a:pt x="11" y="0"/>
                      <a:pt x="16" y="0"/>
                      <a:pt x="22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5" y="1"/>
                      <a:pt x="7" y="1"/>
                      <a:pt x="0" y="1"/>
                    </a:cubicBezTo>
                    <a:cubicBezTo>
                      <a:pt x="2" y="1"/>
                      <a:pt x="3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66" name="Freeform 170"/>
              <p:cNvSpPr/>
              <p:nvPr/>
            </p:nvSpPr>
            <p:spPr bwMode="auto">
              <a:xfrm>
                <a:off x="2840" y="2090"/>
                <a:ext cx="4" cy="10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4 h 4"/>
                  <a:gd name="T4" fmla="*/ 0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2" y="3"/>
                      <a:pt x="1" y="2"/>
                      <a:pt x="0" y="4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67" name="Freeform 171"/>
              <p:cNvSpPr/>
              <p:nvPr/>
            </p:nvSpPr>
            <p:spPr bwMode="auto">
              <a:xfrm>
                <a:off x="2925" y="2090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1"/>
                      <a:pt x="3" y="2"/>
                    </a:cubicBezTo>
                    <a:cubicBezTo>
                      <a:pt x="1" y="0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68" name="Freeform 172"/>
              <p:cNvSpPr/>
              <p:nvPr/>
            </p:nvSpPr>
            <p:spPr bwMode="auto">
              <a:xfrm>
                <a:off x="3731" y="2093"/>
                <a:ext cx="7" cy="7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3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69" name="Freeform 173"/>
              <p:cNvSpPr/>
              <p:nvPr/>
            </p:nvSpPr>
            <p:spPr bwMode="auto">
              <a:xfrm>
                <a:off x="4328" y="2093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70" name="Freeform 174"/>
              <p:cNvSpPr/>
              <p:nvPr/>
            </p:nvSpPr>
            <p:spPr bwMode="auto">
              <a:xfrm>
                <a:off x="4535" y="2093"/>
                <a:ext cx="12" cy="7"/>
              </a:xfrm>
              <a:custGeom>
                <a:avLst/>
                <a:gdLst>
                  <a:gd name="T0" fmla="*/ 1 w 5"/>
                  <a:gd name="T1" fmla="*/ 0 h 3"/>
                  <a:gd name="T2" fmla="*/ 5 w 5"/>
                  <a:gd name="T3" fmla="*/ 2 h 3"/>
                  <a:gd name="T4" fmla="*/ 5 w 5"/>
                  <a:gd name="T5" fmla="*/ 3 h 3"/>
                  <a:gd name="T6" fmla="*/ 0 w 5"/>
                  <a:gd name="T7" fmla="*/ 2 h 3"/>
                  <a:gd name="T8" fmla="*/ 1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2" y="1"/>
                      <a:pt x="4" y="2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2" y="3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71" name="Freeform 175"/>
              <p:cNvSpPr/>
              <p:nvPr/>
            </p:nvSpPr>
            <p:spPr bwMode="auto">
              <a:xfrm>
                <a:off x="3982" y="209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1"/>
                      <a:pt x="3" y="2"/>
                      <a:pt x="4" y="2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72" name="Freeform 176"/>
              <p:cNvSpPr/>
              <p:nvPr/>
            </p:nvSpPr>
            <p:spPr bwMode="auto">
              <a:xfrm>
                <a:off x="3997" y="2095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2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73" name="Freeform 177"/>
              <p:cNvSpPr/>
              <p:nvPr/>
            </p:nvSpPr>
            <p:spPr bwMode="auto">
              <a:xfrm>
                <a:off x="4032" y="2095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74" name="Freeform 178"/>
              <p:cNvSpPr/>
              <p:nvPr/>
            </p:nvSpPr>
            <p:spPr bwMode="auto">
              <a:xfrm>
                <a:off x="4163" y="2095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75" name="Freeform 179"/>
              <p:cNvSpPr/>
              <p:nvPr/>
            </p:nvSpPr>
            <p:spPr bwMode="auto">
              <a:xfrm>
                <a:off x="3859" y="2097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3 w 3"/>
                  <a:gd name="T3" fmla="*/ 0 h 2"/>
                  <a:gd name="T4" fmla="*/ 0 w 3"/>
                  <a:gd name="T5" fmla="*/ 1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1" y="2"/>
                      <a:pt x="2" y="2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76" name="Freeform 180"/>
              <p:cNvSpPr/>
              <p:nvPr/>
            </p:nvSpPr>
            <p:spPr bwMode="auto">
              <a:xfrm>
                <a:off x="2915" y="2100"/>
                <a:ext cx="10" cy="19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8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5"/>
                      <a:pt x="0" y="5"/>
                      <a:pt x="4" y="8"/>
                    </a:cubicBezTo>
                    <a:cubicBezTo>
                      <a:pt x="4" y="5"/>
                      <a:pt x="4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77" name="Freeform 181"/>
              <p:cNvSpPr/>
              <p:nvPr/>
            </p:nvSpPr>
            <p:spPr bwMode="auto">
              <a:xfrm>
                <a:off x="3918" y="2100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78" name="Freeform 182"/>
              <p:cNvSpPr/>
              <p:nvPr/>
            </p:nvSpPr>
            <p:spPr bwMode="auto">
              <a:xfrm>
                <a:off x="4454" y="210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79" name="Freeform 183"/>
              <p:cNvSpPr/>
              <p:nvPr/>
            </p:nvSpPr>
            <p:spPr bwMode="auto">
              <a:xfrm>
                <a:off x="3700" y="2102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3" y="2"/>
                      <a:pt x="1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80" name="Freeform 184"/>
              <p:cNvSpPr/>
              <p:nvPr/>
            </p:nvSpPr>
            <p:spPr bwMode="auto">
              <a:xfrm>
                <a:off x="3838" y="2102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81" name="Freeform 185"/>
              <p:cNvSpPr/>
              <p:nvPr/>
            </p:nvSpPr>
            <p:spPr bwMode="auto">
              <a:xfrm>
                <a:off x="3892" y="2102"/>
                <a:ext cx="12" cy="10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4 h 4"/>
                  <a:gd name="T4" fmla="*/ 5 w 5"/>
                  <a:gd name="T5" fmla="*/ 3 h 4"/>
                  <a:gd name="T6" fmla="*/ 0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2" y="4"/>
                      <a:pt x="3" y="3"/>
                      <a:pt x="5" y="3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82" name="Freeform 186"/>
              <p:cNvSpPr/>
              <p:nvPr/>
            </p:nvSpPr>
            <p:spPr bwMode="auto">
              <a:xfrm>
                <a:off x="3961" y="2102"/>
                <a:ext cx="12" cy="8"/>
              </a:xfrm>
              <a:custGeom>
                <a:avLst/>
                <a:gdLst>
                  <a:gd name="T0" fmla="*/ 1 w 5"/>
                  <a:gd name="T1" fmla="*/ 0 h 3"/>
                  <a:gd name="T2" fmla="*/ 0 w 5"/>
                  <a:gd name="T3" fmla="*/ 2 h 3"/>
                  <a:gd name="T4" fmla="*/ 0 w 5"/>
                  <a:gd name="T5" fmla="*/ 3 h 3"/>
                  <a:gd name="T6" fmla="*/ 5 w 5"/>
                  <a:gd name="T7" fmla="*/ 2 h 3"/>
                  <a:gd name="T8" fmla="*/ 1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5" y="2"/>
                    </a:cubicBezTo>
                    <a:cubicBezTo>
                      <a:pt x="3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83" name="Freeform 187"/>
              <p:cNvSpPr/>
              <p:nvPr/>
            </p:nvSpPr>
            <p:spPr bwMode="auto">
              <a:xfrm>
                <a:off x="3805" y="210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84" name="Freeform 188"/>
              <p:cNvSpPr/>
              <p:nvPr/>
            </p:nvSpPr>
            <p:spPr bwMode="auto">
              <a:xfrm>
                <a:off x="3987" y="210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85" name="Freeform 189"/>
              <p:cNvSpPr/>
              <p:nvPr/>
            </p:nvSpPr>
            <p:spPr bwMode="auto">
              <a:xfrm>
                <a:off x="4359" y="2105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86" name="Freeform 190"/>
              <p:cNvSpPr/>
              <p:nvPr/>
            </p:nvSpPr>
            <p:spPr bwMode="auto">
              <a:xfrm>
                <a:off x="4319" y="2107"/>
                <a:ext cx="14" cy="7"/>
              </a:xfrm>
              <a:custGeom>
                <a:avLst/>
                <a:gdLst>
                  <a:gd name="T0" fmla="*/ 4 w 6"/>
                  <a:gd name="T1" fmla="*/ 0 h 3"/>
                  <a:gd name="T2" fmla="*/ 6 w 6"/>
                  <a:gd name="T3" fmla="*/ 2 h 3"/>
                  <a:gd name="T4" fmla="*/ 6 w 6"/>
                  <a:gd name="T5" fmla="*/ 3 h 3"/>
                  <a:gd name="T6" fmla="*/ 0 w 6"/>
                  <a:gd name="T7" fmla="*/ 3 h 3"/>
                  <a:gd name="T8" fmla="*/ 4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4" y="0"/>
                    </a:moveTo>
                    <a:cubicBezTo>
                      <a:pt x="5" y="1"/>
                      <a:pt x="6" y="1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2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87" name="Freeform 191"/>
              <p:cNvSpPr/>
              <p:nvPr/>
            </p:nvSpPr>
            <p:spPr bwMode="auto">
              <a:xfrm>
                <a:off x="4480" y="2107"/>
                <a:ext cx="17" cy="7"/>
              </a:xfrm>
              <a:custGeom>
                <a:avLst/>
                <a:gdLst>
                  <a:gd name="T0" fmla="*/ 0 w 7"/>
                  <a:gd name="T1" fmla="*/ 0 h 3"/>
                  <a:gd name="T2" fmla="*/ 7 w 7"/>
                  <a:gd name="T3" fmla="*/ 2 h 3"/>
                  <a:gd name="T4" fmla="*/ 7 w 7"/>
                  <a:gd name="T5" fmla="*/ 3 h 3"/>
                  <a:gd name="T6" fmla="*/ 2 w 7"/>
                  <a:gd name="T7" fmla="*/ 3 h 3"/>
                  <a:gd name="T8" fmla="*/ 0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cubicBezTo>
                      <a:pt x="2" y="1"/>
                      <a:pt x="5" y="1"/>
                      <a:pt x="7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5" y="3"/>
                      <a:pt x="4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88" name="Freeform 192"/>
              <p:cNvSpPr/>
              <p:nvPr/>
            </p:nvSpPr>
            <p:spPr bwMode="auto">
              <a:xfrm>
                <a:off x="3795" y="211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89" name="Freeform 193"/>
              <p:cNvSpPr/>
              <p:nvPr/>
            </p:nvSpPr>
            <p:spPr bwMode="auto">
              <a:xfrm>
                <a:off x="4419" y="2110"/>
                <a:ext cx="11" cy="7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3 h 3"/>
                  <a:gd name="T4" fmla="*/ 0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1"/>
                      <a:pt x="3" y="2"/>
                      <a:pt x="5" y="3"/>
                    </a:cubicBezTo>
                    <a:cubicBezTo>
                      <a:pt x="1" y="2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90" name="Freeform 194"/>
              <p:cNvSpPr/>
              <p:nvPr/>
            </p:nvSpPr>
            <p:spPr bwMode="auto">
              <a:xfrm>
                <a:off x="4440" y="2110"/>
                <a:ext cx="7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2" y="2"/>
                      <a:pt x="3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91" name="Freeform 195"/>
              <p:cNvSpPr/>
              <p:nvPr/>
            </p:nvSpPr>
            <p:spPr bwMode="auto">
              <a:xfrm>
                <a:off x="4504" y="211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92" name="Freeform 196"/>
              <p:cNvSpPr/>
              <p:nvPr/>
            </p:nvSpPr>
            <p:spPr bwMode="auto">
              <a:xfrm>
                <a:off x="4542" y="211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93" name="Freeform 197"/>
              <p:cNvSpPr/>
              <p:nvPr/>
            </p:nvSpPr>
            <p:spPr bwMode="auto">
              <a:xfrm>
                <a:off x="3828" y="211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94" name="Freeform 198"/>
              <p:cNvSpPr/>
              <p:nvPr/>
            </p:nvSpPr>
            <p:spPr bwMode="auto">
              <a:xfrm>
                <a:off x="4179" y="2119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95" name="Freeform 199"/>
              <p:cNvSpPr/>
              <p:nvPr/>
            </p:nvSpPr>
            <p:spPr bwMode="auto">
              <a:xfrm>
                <a:off x="4537" y="2119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96" name="Freeform 200"/>
              <p:cNvSpPr/>
              <p:nvPr/>
            </p:nvSpPr>
            <p:spPr bwMode="auto">
              <a:xfrm>
                <a:off x="3959" y="2122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97" name="Freeform 201"/>
              <p:cNvSpPr/>
              <p:nvPr/>
            </p:nvSpPr>
            <p:spPr bwMode="auto">
              <a:xfrm>
                <a:off x="4030" y="2122"/>
                <a:ext cx="9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3" y="1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98" name="Freeform 202"/>
              <p:cNvSpPr/>
              <p:nvPr/>
            </p:nvSpPr>
            <p:spPr bwMode="auto">
              <a:xfrm>
                <a:off x="3750" y="2124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99" name="Freeform 203"/>
              <p:cNvSpPr/>
              <p:nvPr/>
            </p:nvSpPr>
            <p:spPr bwMode="auto">
              <a:xfrm>
                <a:off x="3774" y="2124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0 w 6"/>
                  <a:gd name="T3" fmla="*/ 1 h 2"/>
                  <a:gd name="T4" fmla="*/ 6 w 6"/>
                  <a:gd name="T5" fmla="*/ 0 h 2"/>
                  <a:gd name="T6" fmla="*/ 2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3" y="2"/>
                      <a:pt x="4" y="2"/>
                      <a:pt x="6" y="0"/>
                    </a:cubicBezTo>
                    <a:cubicBezTo>
                      <a:pt x="5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00" name="Freeform 204"/>
              <p:cNvSpPr/>
              <p:nvPr/>
            </p:nvSpPr>
            <p:spPr bwMode="auto">
              <a:xfrm>
                <a:off x="3814" y="2124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520" name="Group 406"/>
            <p:cNvGrpSpPr/>
            <p:nvPr/>
          </p:nvGrpSpPr>
          <p:grpSpPr bwMode="auto">
            <a:xfrm>
              <a:off x="2844" y="2124"/>
              <a:ext cx="2006" cy="197"/>
              <a:chOff x="2844" y="2124"/>
              <a:chExt cx="2006" cy="197"/>
            </a:xfrm>
            <a:grpFill/>
          </p:grpSpPr>
          <p:sp>
            <p:nvSpPr>
              <p:cNvPr id="601" name="Freeform 206"/>
              <p:cNvSpPr/>
              <p:nvPr/>
            </p:nvSpPr>
            <p:spPr bwMode="auto">
              <a:xfrm>
                <a:off x="3823" y="2124"/>
                <a:ext cx="8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3"/>
                      <a:pt x="1" y="2"/>
                      <a:pt x="3" y="4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02" name="Freeform 207"/>
              <p:cNvSpPr/>
              <p:nvPr/>
            </p:nvSpPr>
            <p:spPr bwMode="auto">
              <a:xfrm>
                <a:off x="4521" y="212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03" name="Freeform 208"/>
              <p:cNvSpPr/>
              <p:nvPr/>
            </p:nvSpPr>
            <p:spPr bwMode="auto">
              <a:xfrm>
                <a:off x="3740" y="2126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0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04" name="Freeform 209"/>
              <p:cNvSpPr/>
              <p:nvPr/>
            </p:nvSpPr>
            <p:spPr bwMode="auto">
              <a:xfrm>
                <a:off x="3866" y="2126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05" name="Freeform 210"/>
              <p:cNvSpPr/>
              <p:nvPr/>
            </p:nvSpPr>
            <p:spPr bwMode="auto">
              <a:xfrm>
                <a:off x="3883" y="2126"/>
                <a:ext cx="9" cy="15"/>
              </a:xfrm>
              <a:custGeom>
                <a:avLst/>
                <a:gdLst>
                  <a:gd name="T0" fmla="*/ 0 w 4"/>
                  <a:gd name="T1" fmla="*/ 0 h 6"/>
                  <a:gd name="T2" fmla="*/ 4 w 4"/>
                  <a:gd name="T3" fmla="*/ 6 h 6"/>
                  <a:gd name="T4" fmla="*/ 0 w 4"/>
                  <a:gd name="T5" fmla="*/ 5 h 6"/>
                  <a:gd name="T6" fmla="*/ 0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cubicBezTo>
                      <a:pt x="3" y="2"/>
                      <a:pt x="3" y="2"/>
                      <a:pt x="4" y="6"/>
                    </a:cubicBezTo>
                    <a:cubicBezTo>
                      <a:pt x="3" y="5"/>
                      <a:pt x="1" y="5"/>
                      <a:pt x="0" y="5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06" name="Freeform 211"/>
              <p:cNvSpPr/>
              <p:nvPr/>
            </p:nvSpPr>
            <p:spPr bwMode="auto">
              <a:xfrm>
                <a:off x="3859" y="2129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3 h 3"/>
                  <a:gd name="T4" fmla="*/ 2 w 3"/>
                  <a:gd name="T5" fmla="*/ 3 h 3"/>
                  <a:gd name="T6" fmla="*/ 0 w 3"/>
                  <a:gd name="T7" fmla="*/ 2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3" y="2"/>
                      <a:pt x="1" y="0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07" name="Freeform 212"/>
              <p:cNvSpPr/>
              <p:nvPr/>
            </p:nvSpPr>
            <p:spPr bwMode="auto">
              <a:xfrm>
                <a:off x="3978" y="2129"/>
                <a:ext cx="11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4" y="0"/>
                      <a:pt x="3" y="0"/>
                      <a:pt x="5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08" name="Freeform 213"/>
              <p:cNvSpPr/>
              <p:nvPr/>
            </p:nvSpPr>
            <p:spPr bwMode="auto">
              <a:xfrm>
                <a:off x="4295" y="2129"/>
                <a:ext cx="10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1 h 3"/>
                  <a:gd name="T4" fmla="*/ 0 w 4"/>
                  <a:gd name="T5" fmla="*/ 3 h 3"/>
                  <a:gd name="T6" fmla="*/ 0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0"/>
                      <a:pt x="2" y="0"/>
                      <a:pt x="4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09" name="Freeform 214"/>
              <p:cNvSpPr/>
              <p:nvPr/>
            </p:nvSpPr>
            <p:spPr bwMode="auto">
              <a:xfrm>
                <a:off x="4321" y="212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0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10" name="Freeform 215"/>
              <p:cNvSpPr/>
              <p:nvPr/>
            </p:nvSpPr>
            <p:spPr bwMode="auto">
              <a:xfrm>
                <a:off x="3930" y="213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11" name="Freeform 216"/>
              <p:cNvSpPr/>
              <p:nvPr/>
            </p:nvSpPr>
            <p:spPr bwMode="auto">
              <a:xfrm>
                <a:off x="4310" y="2131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12" name="Freeform 217"/>
              <p:cNvSpPr/>
              <p:nvPr/>
            </p:nvSpPr>
            <p:spPr bwMode="auto">
              <a:xfrm>
                <a:off x="3951" y="213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13" name="Freeform 218"/>
              <p:cNvSpPr/>
              <p:nvPr/>
            </p:nvSpPr>
            <p:spPr bwMode="auto">
              <a:xfrm>
                <a:off x="3710" y="213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14" name="Freeform 219"/>
              <p:cNvSpPr/>
              <p:nvPr/>
            </p:nvSpPr>
            <p:spPr bwMode="auto">
              <a:xfrm>
                <a:off x="3719" y="2136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15" name="Freeform 220"/>
              <p:cNvSpPr/>
              <p:nvPr/>
            </p:nvSpPr>
            <p:spPr bwMode="auto">
              <a:xfrm>
                <a:off x="3752" y="2136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1 w 3"/>
                  <a:gd name="T3" fmla="*/ 4 h 4"/>
                  <a:gd name="T4" fmla="*/ 3 w 3"/>
                  <a:gd name="T5" fmla="*/ 2 h 4"/>
                  <a:gd name="T6" fmla="*/ 2 w 3"/>
                  <a:gd name="T7" fmla="*/ 0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1" y="2"/>
                      <a:pt x="1" y="4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16" name="Freeform 221"/>
              <p:cNvSpPr/>
              <p:nvPr/>
            </p:nvSpPr>
            <p:spPr bwMode="auto">
              <a:xfrm>
                <a:off x="3762" y="2136"/>
                <a:ext cx="9" cy="10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4 h 4"/>
                  <a:gd name="T4" fmla="*/ 4 w 4"/>
                  <a:gd name="T5" fmla="*/ 4 h 4"/>
                  <a:gd name="T6" fmla="*/ 3 w 4"/>
                  <a:gd name="T7" fmla="*/ 0 h 4"/>
                  <a:gd name="T8" fmla="*/ 0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17" name="Freeform 222"/>
              <p:cNvSpPr/>
              <p:nvPr/>
            </p:nvSpPr>
            <p:spPr bwMode="auto">
              <a:xfrm>
                <a:off x="4326" y="2138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18" name="Freeform 223"/>
              <p:cNvSpPr/>
              <p:nvPr/>
            </p:nvSpPr>
            <p:spPr bwMode="auto">
              <a:xfrm>
                <a:off x="3951" y="2141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19" name="Freeform 224"/>
              <p:cNvSpPr/>
              <p:nvPr/>
            </p:nvSpPr>
            <p:spPr bwMode="auto">
              <a:xfrm>
                <a:off x="3992" y="214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20" name="Freeform 225"/>
              <p:cNvSpPr/>
              <p:nvPr/>
            </p:nvSpPr>
            <p:spPr bwMode="auto">
              <a:xfrm>
                <a:off x="4319" y="2141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21" name="Freeform 226"/>
              <p:cNvSpPr/>
              <p:nvPr/>
            </p:nvSpPr>
            <p:spPr bwMode="auto">
              <a:xfrm>
                <a:off x="4542" y="214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22" name="Freeform 227"/>
              <p:cNvSpPr/>
              <p:nvPr/>
            </p:nvSpPr>
            <p:spPr bwMode="auto">
              <a:xfrm>
                <a:off x="3740" y="2143"/>
                <a:ext cx="10" cy="3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2" y="1"/>
                      <a:pt x="0" y="0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23" name="Freeform 228"/>
              <p:cNvSpPr/>
              <p:nvPr/>
            </p:nvSpPr>
            <p:spPr bwMode="auto">
              <a:xfrm>
                <a:off x="4087" y="2143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24" name="Freeform 229"/>
              <p:cNvSpPr/>
              <p:nvPr/>
            </p:nvSpPr>
            <p:spPr bwMode="auto">
              <a:xfrm>
                <a:off x="4101" y="2143"/>
                <a:ext cx="16" cy="5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1 h 2"/>
                  <a:gd name="T4" fmla="*/ 7 w 7"/>
                  <a:gd name="T5" fmla="*/ 2 h 2"/>
                  <a:gd name="T6" fmla="*/ 0 w 7"/>
                  <a:gd name="T7" fmla="*/ 2 h 2"/>
                  <a:gd name="T8" fmla="*/ 1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5" y="2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25" name="Freeform 230"/>
              <p:cNvSpPr/>
              <p:nvPr/>
            </p:nvSpPr>
            <p:spPr bwMode="auto">
              <a:xfrm>
                <a:off x="2877" y="2146"/>
                <a:ext cx="8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2" y="1"/>
                      <a:pt x="0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26" name="Freeform 231"/>
              <p:cNvSpPr/>
              <p:nvPr/>
            </p:nvSpPr>
            <p:spPr bwMode="auto">
              <a:xfrm>
                <a:off x="3883" y="2146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0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27" name="Freeform 232"/>
              <p:cNvSpPr/>
              <p:nvPr/>
            </p:nvSpPr>
            <p:spPr bwMode="auto">
              <a:xfrm>
                <a:off x="4013" y="2146"/>
                <a:ext cx="10" cy="4"/>
              </a:xfrm>
              <a:custGeom>
                <a:avLst/>
                <a:gdLst>
                  <a:gd name="T0" fmla="*/ 2 w 4"/>
                  <a:gd name="T1" fmla="*/ 0 h 2"/>
                  <a:gd name="T2" fmla="*/ 0 w 4"/>
                  <a:gd name="T3" fmla="*/ 1 h 2"/>
                  <a:gd name="T4" fmla="*/ 0 w 4"/>
                  <a:gd name="T5" fmla="*/ 1 h 2"/>
                  <a:gd name="T6" fmla="*/ 4 w 4"/>
                  <a:gd name="T7" fmla="*/ 0 h 2"/>
                  <a:gd name="T8" fmla="*/ 2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2" y="2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28" name="Freeform 233"/>
              <p:cNvSpPr/>
              <p:nvPr/>
            </p:nvSpPr>
            <p:spPr bwMode="auto">
              <a:xfrm>
                <a:off x="3916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29" name="Freeform 234"/>
              <p:cNvSpPr/>
              <p:nvPr/>
            </p:nvSpPr>
            <p:spPr bwMode="auto">
              <a:xfrm>
                <a:off x="3975" y="2148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2"/>
                      <a:pt x="0" y="1"/>
                      <a:pt x="2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30" name="Freeform 235"/>
              <p:cNvSpPr/>
              <p:nvPr/>
            </p:nvSpPr>
            <p:spPr bwMode="auto">
              <a:xfrm>
                <a:off x="3997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31" name="Freeform 236"/>
              <p:cNvSpPr/>
              <p:nvPr/>
            </p:nvSpPr>
            <p:spPr bwMode="auto">
              <a:xfrm>
                <a:off x="4068" y="2148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32" name="Freeform 237"/>
              <p:cNvSpPr/>
              <p:nvPr/>
            </p:nvSpPr>
            <p:spPr bwMode="auto">
              <a:xfrm>
                <a:off x="3693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33" name="Freeform 238"/>
              <p:cNvSpPr/>
              <p:nvPr/>
            </p:nvSpPr>
            <p:spPr bwMode="auto">
              <a:xfrm>
                <a:off x="3743" y="2148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34" name="Freeform 239"/>
              <p:cNvSpPr/>
              <p:nvPr/>
            </p:nvSpPr>
            <p:spPr bwMode="auto">
              <a:xfrm>
                <a:off x="3880" y="2148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35" name="Freeform 240"/>
              <p:cNvSpPr/>
              <p:nvPr/>
            </p:nvSpPr>
            <p:spPr bwMode="auto">
              <a:xfrm>
                <a:off x="3973" y="2148"/>
                <a:ext cx="24" cy="19"/>
              </a:xfrm>
              <a:custGeom>
                <a:avLst/>
                <a:gdLst>
                  <a:gd name="T0" fmla="*/ 4 w 10"/>
                  <a:gd name="T1" fmla="*/ 0 h 8"/>
                  <a:gd name="T2" fmla="*/ 6 w 10"/>
                  <a:gd name="T3" fmla="*/ 5 h 8"/>
                  <a:gd name="T4" fmla="*/ 0 w 10"/>
                  <a:gd name="T5" fmla="*/ 8 h 8"/>
                  <a:gd name="T6" fmla="*/ 10 w 10"/>
                  <a:gd name="T7" fmla="*/ 5 h 8"/>
                  <a:gd name="T8" fmla="*/ 4 w 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4" y="0"/>
                    </a:moveTo>
                    <a:cubicBezTo>
                      <a:pt x="5" y="2"/>
                      <a:pt x="6" y="4"/>
                      <a:pt x="6" y="5"/>
                    </a:cubicBezTo>
                    <a:cubicBezTo>
                      <a:pt x="2" y="6"/>
                      <a:pt x="2" y="6"/>
                      <a:pt x="0" y="8"/>
                    </a:cubicBezTo>
                    <a:cubicBezTo>
                      <a:pt x="6" y="8"/>
                      <a:pt x="8" y="8"/>
                      <a:pt x="10" y="5"/>
                    </a:cubicBezTo>
                    <a:cubicBezTo>
                      <a:pt x="8" y="4"/>
                      <a:pt x="6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36" name="Freeform 241"/>
              <p:cNvSpPr/>
              <p:nvPr/>
            </p:nvSpPr>
            <p:spPr bwMode="auto">
              <a:xfrm>
                <a:off x="4532" y="2148"/>
                <a:ext cx="12" cy="2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1"/>
                      <a:pt x="3" y="1"/>
                      <a:pt x="5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37" name="Freeform 242"/>
              <p:cNvSpPr/>
              <p:nvPr/>
            </p:nvSpPr>
            <p:spPr bwMode="auto">
              <a:xfrm>
                <a:off x="4023" y="2150"/>
                <a:ext cx="9" cy="12"/>
              </a:xfrm>
              <a:custGeom>
                <a:avLst/>
                <a:gdLst>
                  <a:gd name="T0" fmla="*/ 3 w 4"/>
                  <a:gd name="T1" fmla="*/ 0 h 5"/>
                  <a:gd name="T2" fmla="*/ 0 w 4"/>
                  <a:gd name="T3" fmla="*/ 5 h 5"/>
                  <a:gd name="T4" fmla="*/ 1 w 4"/>
                  <a:gd name="T5" fmla="*/ 5 h 5"/>
                  <a:gd name="T6" fmla="*/ 4 w 4"/>
                  <a:gd name="T7" fmla="*/ 0 h 5"/>
                  <a:gd name="T8" fmla="*/ 3 w 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2" y="2"/>
                      <a:pt x="1" y="4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3"/>
                      <a:pt x="2" y="4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38" name="Freeform 243"/>
              <p:cNvSpPr/>
              <p:nvPr/>
            </p:nvSpPr>
            <p:spPr bwMode="auto">
              <a:xfrm>
                <a:off x="4288" y="2150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39" name="Freeform 244"/>
              <p:cNvSpPr/>
              <p:nvPr/>
            </p:nvSpPr>
            <p:spPr bwMode="auto">
              <a:xfrm>
                <a:off x="4295" y="2150"/>
                <a:ext cx="33" cy="10"/>
              </a:xfrm>
              <a:custGeom>
                <a:avLst/>
                <a:gdLst>
                  <a:gd name="T0" fmla="*/ 3 w 14"/>
                  <a:gd name="T1" fmla="*/ 0 h 4"/>
                  <a:gd name="T2" fmla="*/ 11 w 14"/>
                  <a:gd name="T3" fmla="*/ 1 h 4"/>
                  <a:gd name="T4" fmla="*/ 6 w 14"/>
                  <a:gd name="T5" fmla="*/ 1 h 4"/>
                  <a:gd name="T6" fmla="*/ 7 w 14"/>
                  <a:gd name="T7" fmla="*/ 3 h 4"/>
                  <a:gd name="T8" fmla="*/ 14 w 14"/>
                  <a:gd name="T9" fmla="*/ 2 h 4"/>
                  <a:gd name="T10" fmla="*/ 13 w 14"/>
                  <a:gd name="T11" fmla="*/ 4 h 4"/>
                  <a:gd name="T12" fmla="*/ 0 w 14"/>
                  <a:gd name="T13" fmla="*/ 4 h 4"/>
                  <a:gd name="T14" fmla="*/ 0 w 14"/>
                  <a:gd name="T15" fmla="*/ 3 h 4"/>
                  <a:gd name="T16" fmla="*/ 1 w 14"/>
                  <a:gd name="T17" fmla="*/ 1 h 4"/>
                  <a:gd name="T18" fmla="*/ 3 w 14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4">
                    <a:moveTo>
                      <a:pt x="3" y="0"/>
                    </a:moveTo>
                    <a:cubicBezTo>
                      <a:pt x="6" y="1"/>
                      <a:pt x="9" y="1"/>
                      <a:pt x="11" y="1"/>
                    </a:cubicBezTo>
                    <a:cubicBezTo>
                      <a:pt x="10" y="1"/>
                      <a:pt x="8" y="1"/>
                      <a:pt x="6" y="1"/>
                    </a:cubicBezTo>
                    <a:cubicBezTo>
                      <a:pt x="6" y="2"/>
                      <a:pt x="6" y="3"/>
                      <a:pt x="7" y="3"/>
                    </a:cubicBezTo>
                    <a:cubicBezTo>
                      <a:pt x="9" y="3"/>
                      <a:pt x="12" y="3"/>
                      <a:pt x="14" y="2"/>
                    </a:cubicBezTo>
                    <a:cubicBezTo>
                      <a:pt x="14" y="3"/>
                      <a:pt x="14" y="4"/>
                      <a:pt x="13" y="4"/>
                    </a:cubicBezTo>
                    <a:cubicBezTo>
                      <a:pt x="9" y="4"/>
                      <a:pt x="4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40" name="Freeform 245"/>
              <p:cNvSpPr/>
              <p:nvPr/>
            </p:nvSpPr>
            <p:spPr bwMode="auto">
              <a:xfrm>
                <a:off x="4464" y="2150"/>
                <a:ext cx="11" cy="3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2" y="1"/>
                      <a:pt x="3" y="1"/>
                      <a:pt x="5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41" name="Freeform 246"/>
              <p:cNvSpPr/>
              <p:nvPr/>
            </p:nvSpPr>
            <p:spPr bwMode="auto">
              <a:xfrm>
                <a:off x="4492" y="2150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2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42" name="Freeform 247"/>
              <p:cNvSpPr/>
              <p:nvPr/>
            </p:nvSpPr>
            <p:spPr bwMode="auto">
              <a:xfrm>
                <a:off x="3842" y="2153"/>
                <a:ext cx="5" cy="12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0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2" y="3"/>
                      <a:pt x="2" y="2"/>
                      <a:pt x="0" y="5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43" name="Freeform 248"/>
              <p:cNvSpPr/>
              <p:nvPr/>
            </p:nvSpPr>
            <p:spPr bwMode="auto">
              <a:xfrm>
                <a:off x="3883" y="2153"/>
                <a:ext cx="7" cy="12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5 h 5"/>
                  <a:gd name="T4" fmla="*/ 2 w 3"/>
                  <a:gd name="T5" fmla="*/ 5 h 5"/>
                  <a:gd name="T6" fmla="*/ 1 w 3"/>
                  <a:gd name="T7" fmla="*/ 5 h 5"/>
                  <a:gd name="T8" fmla="*/ 0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2" y="2"/>
                      <a:pt x="2" y="2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44" name="Freeform 249"/>
              <p:cNvSpPr/>
              <p:nvPr/>
            </p:nvSpPr>
            <p:spPr bwMode="auto">
              <a:xfrm>
                <a:off x="4272" y="2153"/>
                <a:ext cx="19" cy="9"/>
              </a:xfrm>
              <a:custGeom>
                <a:avLst/>
                <a:gdLst>
                  <a:gd name="T0" fmla="*/ 0 w 8"/>
                  <a:gd name="T1" fmla="*/ 0 h 4"/>
                  <a:gd name="T2" fmla="*/ 8 w 8"/>
                  <a:gd name="T3" fmla="*/ 2 h 4"/>
                  <a:gd name="T4" fmla="*/ 7 w 8"/>
                  <a:gd name="T5" fmla="*/ 4 h 4"/>
                  <a:gd name="T6" fmla="*/ 6 w 8"/>
                  <a:gd name="T7" fmla="*/ 4 h 4"/>
                  <a:gd name="T8" fmla="*/ 0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cubicBezTo>
                      <a:pt x="3" y="1"/>
                      <a:pt x="5" y="2"/>
                      <a:pt x="8" y="2"/>
                    </a:cubicBezTo>
                    <a:cubicBezTo>
                      <a:pt x="8" y="3"/>
                      <a:pt x="7" y="4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3" y="3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45" name="Freeform 250"/>
              <p:cNvSpPr/>
              <p:nvPr/>
            </p:nvSpPr>
            <p:spPr bwMode="auto">
              <a:xfrm>
                <a:off x="4668" y="2153"/>
                <a:ext cx="35" cy="19"/>
              </a:xfrm>
              <a:custGeom>
                <a:avLst/>
                <a:gdLst>
                  <a:gd name="T0" fmla="*/ 11 w 15"/>
                  <a:gd name="T1" fmla="*/ 0 h 8"/>
                  <a:gd name="T2" fmla="*/ 14 w 15"/>
                  <a:gd name="T3" fmla="*/ 0 h 8"/>
                  <a:gd name="T4" fmla="*/ 15 w 15"/>
                  <a:gd name="T5" fmla="*/ 7 h 8"/>
                  <a:gd name="T6" fmla="*/ 12 w 15"/>
                  <a:gd name="T7" fmla="*/ 7 h 8"/>
                  <a:gd name="T8" fmla="*/ 4 w 15"/>
                  <a:gd name="T9" fmla="*/ 8 h 8"/>
                  <a:gd name="T10" fmla="*/ 0 w 15"/>
                  <a:gd name="T11" fmla="*/ 6 h 8"/>
                  <a:gd name="T12" fmla="*/ 4 w 15"/>
                  <a:gd name="T13" fmla="*/ 1 h 8"/>
                  <a:gd name="T14" fmla="*/ 11 w 1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11" y="0"/>
                    </a:moveTo>
                    <a:cubicBezTo>
                      <a:pt x="12" y="0"/>
                      <a:pt x="13" y="0"/>
                      <a:pt x="14" y="0"/>
                    </a:cubicBezTo>
                    <a:cubicBezTo>
                      <a:pt x="14" y="3"/>
                      <a:pt x="14" y="5"/>
                      <a:pt x="15" y="7"/>
                    </a:cubicBezTo>
                    <a:cubicBezTo>
                      <a:pt x="14" y="7"/>
                      <a:pt x="13" y="7"/>
                      <a:pt x="12" y="7"/>
                    </a:cubicBezTo>
                    <a:cubicBezTo>
                      <a:pt x="10" y="5"/>
                      <a:pt x="12" y="7"/>
                      <a:pt x="4" y="8"/>
                    </a:cubicBezTo>
                    <a:cubicBezTo>
                      <a:pt x="3" y="7"/>
                      <a:pt x="2" y="7"/>
                      <a:pt x="0" y="6"/>
                    </a:cubicBezTo>
                    <a:cubicBezTo>
                      <a:pt x="2" y="5"/>
                      <a:pt x="3" y="3"/>
                      <a:pt x="4" y="1"/>
                    </a:cubicBezTo>
                    <a:cubicBezTo>
                      <a:pt x="6" y="1"/>
                      <a:pt x="9" y="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46" name="Freeform 251"/>
              <p:cNvSpPr/>
              <p:nvPr/>
            </p:nvSpPr>
            <p:spPr bwMode="auto">
              <a:xfrm>
                <a:off x="3819" y="2155"/>
                <a:ext cx="4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0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2" y="2"/>
                      <a:pt x="1" y="3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47" name="Freeform 252"/>
              <p:cNvSpPr/>
              <p:nvPr/>
            </p:nvSpPr>
            <p:spPr bwMode="auto">
              <a:xfrm>
                <a:off x="3833" y="215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48" name="Freeform 253"/>
              <p:cNvSpPr/>
              <p:nvPr/>
            </p:nvSpPr>
            <p:spPr bwMode="auto">
              <a:xfrm>
                <a:off x="4302" y="2155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49" name="Freeform 254"/>
              <p:cNvSpPr/>
              <p:nvPr/>
            </p:nvSpPr>
            <p:spPr bwMode="auto">
              <a:xfrm>
                <a:off x="4001" y="2158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0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2"/>
                      <a:pt x="1" y="2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50" name="Freeform 255"/>
              <p:cNvSpPr/>
              <p:nvPr/>
            </p:nvSpPr>
            <p:spPr bwMode="auto">
              <a:xfrm>
                <a:off x="4210" y="215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51" name="Freeform 256"/>
              <p:cNvSpPr/>
              <p:nvPr/>
            </p:nvSpPr>
            <p:spPr bwMode="auto">
              <a:xfrm>
                <a:off x="2844" y="2160"/>
                <a:ext cx="12" cy="15"/>
              </a:xfrm>
              <a:custGeom>
                <a:avLst/>
                <a:gdLst>
                  <a:gd name="T0" fmla="*/ 2 w 5"/>
                  <a:gd name="T1" fmla="*/ 0 h 6"/>
                  <a:gd name="T2" fmla="*/ 5 w 5"/>
                  <a:gd name="T3" fmla="*/ 0 h 6"/>
                  <a:gd name="T4" fmla="*/ 2 w 5"/>
                  <a:gd name="T5" fmla="*/ 6 h 6"/>
                  <a:gd name="T6" fmla="*/ 0 w 5"/>
                  <a:gd name="T7" fmla="*/ 5 h 6"/>
                  <a:gd name="T8" fmla="*/ 2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3" y="5"/>
                      <a:pt x="5" y="3"/>
                      <a:pt x="2" y="6"/>
                    </a:cubicBezTo>
                    <a:cubicBezTo>
                      <a:pt x="2" y="6"/>
                      <a:pt x="1" y="5"/>
                      <a:pt x="0" y="5"/>
                    </a:cubicBezTo>
                    <a:cubicBezTo>
                      <a:pt x="1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52" name="Freeform 257"/>
              <p:cNvSpPr/>
              <p:nvPr/>
            </p:nvSpPr>
            <p:spPr bwMode="auto">
              <a:xfrm>
                <a:off x="3916" y="2160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53" name="Freeform 258"/>
              <p:cNvSpPr/>
              <p:nvPr/>
            </p:nvSpPr>
            <p:spPr bwMode="auto">
              <a:xfrm>
                <a:off x="4065" y="2160"/>
                <a:ext cx="10" cy="10"/>
              </a:xfrm>
              <a:custGeom>
                <a:avLst/>
                <a:gdLst>
                  <a:gd name="T0" fmla="*/ 1 w 4"/>
                  <a:gd name="T1" fmla="*/ 0 h 4"/>
                  <a:gd name="T2" fmla="*/ 4 w 4"/>
                  <a:gd name="T3" fmla="*/ 0 h 4"/>
                  <a:gd name="T4" fmla="*/ 1 w 4"/>
                  <a:gd name="T5" fmla="*/ 4 h 4"/>
                  <a:gd name="T6" fmla="*/ 2 w 4"/>
                  <a:gd name="T7" fmla="*/ 2 h 4"/>
                  <a:gd name="T8" fmla="*/ 0 w 4"/>
                  <a:gd name="T9" fmla="*/ 2 h 4"/>
                  <a:gd name="T10" fmla="*/ 1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3"/>
                      <a:pt x="3" y="2"/>
                      <a:pt x="1" y="4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54" name="Freeform 259"/>
              <p:cNvSpPr/>
              <p:nvPr/>
            </p:nvSpPr>
            <p:spPr bwMode="auto">
              <a:xfrm>
                <a:off x="4684" y="216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55" name="Freeform 260"/>
              <p:cNvSpPr/>
              <p:nvPr/>
            </p:nvSpPr>
            <p:spPr bwMode="auto">
              <a:xfrm>
                <a:off x="4034" y="2162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56" name="Freeform 261"/>
              <p:cNvSpPr/>
              <p:nvPr/>
            </p:nvSpPr>
            <p:spPr bwMode="auto">
              <a:xfrm>
                <a:off x="4321" y="216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1" y="0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57" name="Freeform 262"/>
              <p:cNvSpPr/>
              <p:nvPr/>
            </p:nvSpPr>
            <p:spPr bwMode="auto">
              <a:xfrm>
                <a:off x="3812" y="2165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6 w 6"/>
                  <a:gd name="T5" fmla="*/ 1 h 3"/>
                  <a:gd name="T6" fmla="*/ 6 w 6"/>
                  <a:gd name="T7" fmla="*/ 0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2"/>
                      <a:pt x="2" y="2"/>
                      <a:pt x="4" y="3"/>
                    </a:cubicBezTo>
                    <a:cubicBezTo>
                      <a:pt x="5" y="2"/>
                      <a:pt x="6" y="2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58" name="Freeform 263"/>
              <p:cNvSpPr/>
              <p:nvPr/>
            </p:nvSpPr>
            <p:spPr bwMode="auto">
              <a:xfrm>
                <a:off x="3923" y="216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2" y="1"/>
                      <a:pt x="3" y="1"/>
                      <a:pt x="4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59" name="Freeform 264"/>
              <p:cNvSpPr/>
              <p:nvPr/>
            </p:nvSpPr>
            <p:spPr bwMode="auto">
              <a:xfrm>
                <a:off x="4122" y="2167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60" name="Freeform 265"/>
              <p:cNvSpPr/>
              <p:nvPr/>
            </p:nvSpPr>
            <p:spPr bwMode="auto">
              <a:xfrm>
                <a:off x="2847" y="2175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61" name="Freeform 266"/>
              <p:cNvSpPr/>
              <p:nvPr/>
            </p:nvSpPr>
            <p:spPr bwMode="auto">
              <a:xfrm>
                <a:off x="4008" y="2175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62" name="Freeform 267"/>
              <p:cNvSpPr/>
              <p:nvPr/>
            </p:nvSpPr>
            <p:spPr bwMode="auto">
              <a:xfrm>
                <a:off x="4328" y="2175"/>
                <a:ext cx="8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63" name="Freeform 268"/>
              <p:cNvSpPr/>
              <p:nvPr/>
            </p:nvSpPr>
            <p:spPr bwMode="auto">
              <a:xfrm>
                <a:off x="4694" y="2175"/>
                <a:ext cx="19" cy="2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1 h 1"/>
                  <a:gd name="T4" fmla="*/ 0 w 8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cubicBezTo>
                      <a:pt x="2" y="0"/>
                      <a:pt x="5" y="1"/>
                      <a:pt x="8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64" name="Freeform 269"/>
              <p:cNvSpPr/>
              <p:nvPr/>
            </p:nvSpPr>
            <p:spPr bwMode="auto">
              <a:xfrm>
                <a:off x="3963" y="2177"/>
                <a:ext cx="19" cy="12"/>
              </a:xfrm>
              <a:custGeom>
                <a:avLst/>
                <a:gdLst>
                  <a:gd name="T0" fmla="*/ 4 w 8"/>
                  <a:gd name="T1" fmla="*/ 0 h 5"/>
                  <a:gd name="T2" fmla="*/ 0 w 8"/>
                  <a:gd name="T3" fmla="*/ 5 h 5"/>
                  <a:gd name="T4" fmla="*/ 1 w 8"/>
                  <a:gd name="T5" fmla="*/ 5 h 5"/>
                  <a:gd name="T6" fmla="*/ 8 w 8"/>
                  <a:gd name="T7" fmla="*/ 2 h 5"/>
                  <a:gd name="T8" fmla="*/ 8 w 8"/>
                  <a:gd name="T9" fmla="*/ 1 h 5"/>
                  <a:gd name="T10" fmla="*/ 4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4" y="0"/>
                    </a:moveTo>
                    <a:cubicBezTo>
                      <a:pt x="2" y="2"/>
                      <a:pt x="1" y="3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4"/>
                      <a:pt x="6" y="3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1"/>
                      <a:pt x="5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65" name="Freeform 270"/>
              <p:cNvSpPr/>
              <p:nvPr/>
            </p:nvSpPr>
            <p:spPr bwMode="auto">
              <a:xfrm>
                <a:off x="3987" y="2177"/>
                <a:ext cx="19" cy="14"/>
              </a:xfrm>
              <a:custGeom>
                <a:avLst/>
                <a:gdLst>
                  <a:gd name="T0" fmla="*/ 1 w 8"/>
                  <a:gd name="T1" fmla="*/ 0 h 6"/>
                  <a:gd name="T2" fmla="*/ 0 w 8"/>
                  <a:gd name="T3" fmla="*/ 6 h 6"/>
                  <a:gd name="T4" fmla="*/ 8 w 8"/>
                  <a:gd name="T5" fmla="*/ 3 h 6"/>
                  <a:gd name="T6" fmla="*/ 8 w 8"/>
                  <a:gd name="T7" fmla="*/ 2 h 6"/>
                  <a:gd name="T8" fmla="*/ 1 w 8"/>
                  <a:gd name="T9" fmla="*/ 3 h 6"/>
                  <a:gd name="T10" fmla="*/ 2 w 8"/>
                  <a:gd name="T11" fmla="*/ 1 h 6"/>
                  <a:gd name="T12" fmla="*/ 1 w 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1" y="0"/>
                    </a:moveTo>
                    <a:cubicBezTo>
                      <a:pt x="1" y="2"/>
                      <a:pt x="1" y="4"/>
                      <a:pt x="0" y="6"/>
                    </a:cubicBezTo>
                    <a:cubicBezTo>
                      <a:pt x="3" y="5"/>
                      <a:pt x="5" y="4"/>
                      <a:pt x="8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5" y="2"/>
                      <a:pt x="5" y="2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66" name="Freeform 271"/>
              <p:cNvSpPr/>
              <p:nvPr/>
            </p:nvSpPr>
            <p:spPr bwMode="auto">
              <a:xfrm>
                <a:off x="4366" y="2177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2" y="1"/>
                      <a:pt x="1" y="0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67" name="Freeform 272"/>
              <p:cNvSpPr/>
              <p:nvPr/>
            </p:nvSpPr>
            <p:spPr bwMode="auto">
              <a:xfrm>
                <a:off x="3951" y="217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68" name="Freeform 273"/>
              <p:cNvSpPr/>
              <p:nvPr/>
            </p:nvSpPr>
            <p:spPr bwMode="auto">
              <a:xfrm>
                <a:off x="3899" y="2182"/>
                <a:ext cx="7" cy="9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4 h 4"/>
                  <a:gd name="T4" fmla="*/ 3 w 3"/>
                  <a:gd name="T5" fmla="*/ 1 h 4"/>
                  <a:gd name="T6" fmla="*/ 1 w 3"/>
                  <a:gd name="T7" fmla="*/ 1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69" name="Freeform 274"/>
              <p:cNvSpPr/>
              <p:nvPr/>
            </p:nvSpPr>
            <p:spPr bwMode="auto">
              <a:xfrm>
                <a:off x="4030" y="2182"/>
                <a:ext cx="7" cy="12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3" y="1"/>
                      <a:pt x="2" y="1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70" name="Freeform 275"/>
              <p:cNvSpPr/>
              <p:nvPr/>
            </p:nvSpPr>
            <p:spPr bwMode="auto">
              <a:xfrm>
                <a:off x="4603" y="2182"/>
                <a:ext cx="15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71" name="Freeform 276"/>
              <p:cNvSpPr/>
              <p:nvPr/>
            </p:nvSpPr>
            <p:spPr bwMode="auto">
              <a:xfrm>
                <a:off x="4641" y="2182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72" name="Freeform 277"/>
              <p:cNvSpPr/>
              <p:nvPr/>
            </p:nvSpPr>
            <p:spPr bwMode="auto">
              <a:xfrm>
                <a:off x="3935" y="218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1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73" name="Freeform 278"/>
              <p:cNvSpPr/>
              <p:nvPr/>
            </p:nvSpPr>
            <p:spPr bwMode="auto">
              <a:xfrm>
                <a:off x="4068" y="2184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0 h 2"/>
                  <a:gd name="T4" fmla="*/ 7 w 8"/>
                  <a:gd name="T5" fmla="*/ 2 h 2"/>
                  <a:gd name="T6" fmla="*/ 0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2" y="0"/>
                      <a:pt x="5" y="0"/>
                      <a:pt x="8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74" name="Freeform 279"/>
              <p:cNvSpPr/>
              <p:nvPr/>
            </p:nvSpPr>
            <p:spPr bwMode="auto">
              <a:xfrm>
                <a:off x="3994" y="2187"/>
                <a:ext cx="19" cy="16"/>
              </a:xfrm>
              <a:custGeom>
                <a:avLst/>
                <a:gdLst>
                  <a:gd name="T0" fmla="*/ 5 w 8"/>
                  <a:gd name="T1" fmla="*/ 0 h 7"/>
                  <a:gd name="T2" fmla="*/ 0 w 8"/>
                  <a:gd name="T3" fmla="*/ 4 h 7"/>
                  <a:gd name="T4" fmla="*/ 3 w 8"/>
                  <a:gd name="T5" fmla="*/ 7 h 7"/>
                  <a:gd name="T6" fmla="*/ 8 w 8"/>
                  <a:gd name="T7" fmla="*/ 2 h 7"/>
                  <a:gd name="T8" fmla="*/ 7 w 8"/>
                  <a:gd name="T9" fmla="*/ 0 h 7"/>
                  <a:gd name="T10" fmla="*/ 5 w 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">
                    <a:moveTo>
                      <a:pt x="5" y="0"/>
                    </a:moveTo>
                    <a:cubicBezTo>
                      <a:pt x="3" y="1"/>
                      <a:pt x="2" y="2"/>
                      <a:pt x="0" y="4"/>
                    </a:cubicBezTo>
                    <a:cubicBezTo>
                      <a:pt x="1" y="5"/>
                      <a:pt x="2" y="6"/>
                      <a:pt x="3" y="7"/>
                    </a:cubicBezTo>
                    <a:cubicBezTo>
                      <a:pt x="4" y="5"/>
                      <a:pt x="6" y="3"/>
                      <a:pt x="8" y="2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75" name="Freeform 280"/>
              <p:cNvSpPr/>
              <p:nvPr/>
            </p:nvSpPr>
            <p:spPr bwMode="auto">
              <a:xfrm>
                <a:off x="4023" y="2187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2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76" name="Freeform 281"/>
              <p:cNvSpPr/>
              <p:nvPr/>
            </p:nvSpPr>
            <p:spPr bwMode="auto">
              <a:xfrm>
                <a:off x="4272" y="2187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0"/>
                      <a:pt x="2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77" name="Freeform 282"/>
              <p:cNvSpPr/>
              <p:nvPr/>
            </p:nvSpPr>
            <p:spPr bwMode="auto">
              <a:xfrm>
                <a:off x="4281" y="2187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78" name="Freeform 283"/>
              <p:cNvSpPr/>
              <p:nvPr/>
            </p:nvSpPr>
            <p:spPr bwMode="auto">
              <a:xfrm>
                <a:off x="3866" y="2189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1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79" name="Freeform 284"/>
              <p:cNvSpPr/>
              <p:nvPr/>
            </p:nvSpPr>
            <p:spPr bwMode="auto">
              <a:xfrm>
                <a:off x="3980" y="2189"/>
                <a:ext cx="9" cy="1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2 w 4"/>
                  <a:gd name="T5" fmla="*/ 2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2" y="3"/>
                      <a:pt x="1" y="2"/>
                      <a:pt x="4" y="4"/>
                    </a:cubicBezTo>
                    <a:cubicBezTo>
                      <a:pt x="4" y="3"/>
                      <a:pt x="3" y="2"/>
                      <a:pt x="2" y="2"/>
                    </a:cubicBezTo>
                    <a:cubicBezTo>
                      <a:pt x="1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80" name="Freeform 285"/>
              <p:cNvSpPr/>
              <p:nvPr/>
            </p:nvSpPr>
            <p:spPr bwMode="auto">
              <a:xfrm>
                <a:off x="3968" y="2191"/>
                <a:ext cx="10" cy="1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4 h 4"/>
                  <a:gd name="T4" fmla="*/ 1 w 4"/>
                  <a:gd name="T5" fmla="*/ 4 h 4"/>
                  <a:gd name="T6" fmla="*/ 4 w 4"/>
                  <a:gd name="T7" fmla="*/ 0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4" y="2"/>
                      <a:pt x="3" y="3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81" name="Freeform 286"/>
              <p:cNvSpPr/>
              <p:nvPr/>
            </p:nvSpPr>
            <p:spPr bwMode="auto">
              <a:xfrm>
                <a:off x="4089" y="2191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82" name="Freeform 287"/>
              <p:cNvSpPr/>
              <p:nvPr/>
            </p:nvSpPr>
            <p:spPr bwMode="auto">
              <a:xfrm>
                <a:off x="4231" y="2191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2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83" name="Freeform 288"/>
              <p:cNvSpPr/>
              <p:nvPr/>
            </p:nvSpPr>
            <p:spPr bwMode="auto">
              <a:xfrm>
                <a:off x="3906" y="2194"/>
                <a:ext cx="17" cy="12"/>
              </a:xfrm>
              <a:custGeom>
                <a:avLst/>
                <a:gdLst>
                  <a:gd name="T0" fmla="*/ 5 w 7"/>
                  <a:gd name="T1" fmla="*/ 0 h 5"/>
                  <a:gd name="T2" fmla="*/ 0 w 7"/>
                  <a:gd name="T3" fmla="*/ 2 h 5"/>
                  <a:gd name="T4" fmla="*/ 2 w 7"/>
                  <a:gd name="T5" fmla="*/ 5 h 5"/>
                  <a:gd name="T6" fmla="*/ 6 w 7"/>
                  <a:gd name="T7" fmla="*/ 5 h 5"/>
                  <a:gd name="T8" fmla="*/ 7 w 7"/>
                  <a:gd name="T9" fmla="*/ 3 h 5"/>
                  <a:gd name="T10" fmla="*/ 6 w 7"/>
                  <a:gd name="T11" fmla="*/ 0 h 5"/>
                  <a:gd name="T12" fmla="*/ 5 w 7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cubicBezTo>
                      <a:pt x="3" y="0"/>
                      <a:pt x="1" y="1"/>
                      <a:pt x="0" y="2"/>
                    </a:cubicBezTo>
                    <a:cubicBezTo>
                      <a:pt x="0" y="3"/>
                      <a:pt x="1" y="4"/>
                      <a:pt x="2" y="5"/>
                    </a:cubicBezTo>
                    <a:cubicBezTo>
                      <a:pt x="5" y="4"/>
                      <a:pt x="4" y="4"/>
                      <a:pt x="6" y="5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7" y="2"/>
                      <a:pt x="6" y="1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84" name="Freeform 289"/>
              <p:cNvSpPr/>
              <p:nvPr/>
            </p:nvSpPr>
            <p:spPr bwMode="auto">
              <a:xfrm>
                <a:off x="3956" y="2194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5 h 5"/>
                  <a:gd name="T4" fmla="*/ 4 w 4"/>
                  <a:gd name="T5" fmla="*/ 3 h 5"/>
                  <a:gd name="T6" fmla="*/ 2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1"/>
                      <a:pt x="1" y="3"/>
                      <a:pt x="0" y="5"/>
                    </a:cubicBezTo>
                    <a:cubicBezTo>
                      <a:pt x="1" y="4"/>
                      <a:pt x="2" y="3"/>
                      <a:pt x="4" y="3"/>
                    </a:cubicBezTo>
                    <a:cubicBezTo>
                      <a:pt x="3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85" name="Freeform 290"/>
              <p:cNvSpPr/>
              <p:nvPr/>
            </p:nvSpPr>
            <p:spPr bwMode="auto">
              <a:xfrm>
                <a:off x="4627" y="219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86" name="Freeform 291"/>
              <p:cNvSpPr/>
              <p:nvPr/>
            </p:nvSpPr>
            <p:spPr bwMode="auto">
              <a:xfrm>
                <a:off x="4637" y="2194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0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3" y="0"/>
                      <a:pt x="5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87" name="Freeform 292"/>
              <p:cNvSpPr/>
              <p:nvPr/>
            </p:nvSpPr>
            <p:spPr bwMode="auto">
              <a:xfrm>
                <a:off x="3895" y="2196"/>
                <a:ext cx="9" cy="5"/>
              </a:xfrm>
              <a:custGeom>
                <a:avLst/>
                <a:gdLst>
                  <a:gd name="T0" fmla="*/ 1 w 4"/>
                  <a:gd name="T1" fmla="*/ 0 h 2"/>
                  <a:gd name="T2" fmla="*/ 0 w 4"/>
                  <a:gd name="T3" fmla="*/ 2 h 2"/>
                  <a:gd name="T4" fmla="*/ 4 w 4"/>
                  <a:gd name="T5" fmla="*/ 0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88" name="Freeform 293"/>
              <p:cNvSpPr/>
              <p:nvPr/>
            </p:nvSpPr>
            <p:spPr bwMode="auto">
              <a:xfrm>
                <a:off x="4222" y="2196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0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89" name="Freeform 294"/>
              <p:cNvSpPr/>
              <p:nvPr/>
            </p:nvSpPr>
            <p:spPr bwMode="auto">
              <a:xfrm>
                <a:off x="4580" y="2196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0 h 3"/>
                  <a:gd name="T4" fmla="*/ 4 w 6"/>
                  <a:gd name="T5" fmla="*/ 3 h 3"/>
                  <a:gd name="T6" fmla="*/ 0 w 6"/>
                  <a:gd name="T7" fmla="*/ 3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5" y="1"/>
                      <a:pt x="4" y="2"/>
                      <a:pt x="4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90" name="Freeform 295"/>
              <p:cNvSpPr/>
              <p:nvPr/>
            </p:nvSpPr>
            <p:spPr bwMode="auto">
              <a:xfrm>
                <a:off x="4596" y="2196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91" name="Freeform 296"/>
              <p:cNvSpPr/>
              <p:nvPr/>
            </p:nvSpPr>
            <p:spPr bwMode="auto">
              <a:xfrm>
                <a:off x="4603" y="2196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92" name="Freeform 297"/>
              <p:cNvSpPr/>
              <p:nvPr/>
            </p:nvSpPr>
            <p:spPr bwMode="auto">
              <a:xfrm>
                <a:off x="3885" y="2199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3 h 3"/>
                  <a:gd name="T4" fmla="*/ 3 w 3"/>
                  <a:gd name="T5" fmla="*/ 3 h 3"/>
                  <a:gd name="T6" fmla="*/ 3 w 3"/>
                  <a:gd name="T7" fmla="*/ 2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93" name="Freeform 298"/>
              <p:cNvSpPr/>
              <p:nvPr/>
            </p:nvSpPr>
            <p:spPr bwMode="auto">
              <a:xfrm>
                <a:off x="3911" y="2199"/>
                <a:ext cx="7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94" name="Freeform 299"/>
              <p:cNvSpPr/>
              <p:nvPr/>
            </p:nvSpPr>
            <p:spPr bwMode="auto">
              <a:xfrm>
                <a:off x="3944" y="2199"/>
                <a:ext cx="10" cy="7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3 h 3"/>
                  <a:gd name="T4" fmla="*/ 2 w 4"/>
                  <a:gd name="T5" fmla="*/ 2 h 3"/>
                  <a:gd name="T6" fmla="*/ 4 w 4"/>
                  <a:gd name="T7" fmla="*/ 2 h 3"/>
                  <a:gd name="T8" fmla="*/ 3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1" y="3"/>
                      <a:pt x="0" y="0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95" name="Freeform 300"/>
              <p:cNvSpPr/>
              <p:nvPr/>
            </p:nvSpPr>
            <p:spPr bwMode="auto">
              <a:xfrm>
                <a:off x="4061" y="2199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0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96" name="Freeform 301"/>
              <p:cNvSpPr/>
              <p:nvPr/>
            </p:nvSpPr>
            <p:spPr bwMode="auto">
              <a:xfrm>
                <a:off x="4523" y="2199"/>
                <a:ext cx="9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97" name="Freeform 302"/>
              <p:cNvSpPr/>
              <p:nvPr/>
            </p:nvSpPr>
            <p:spPr bwMode="auto">
              <a:xfrm>
                <a:off x="4563" y="2199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98" name="Freeform 303"/>
              <p:cNvSpPr/>
              <p:nvPr/>
            </p:nvSpPr>
            <p:spPr bwMode="auto">
              <a:xfrm>
                <a:off x="3878" y="220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99" name="Freeform 304"/>
              <p:cNvSpPr/>
              <p:nvPr/>
            </p:nvSpPr>
            <p:spPr bwMode="auto">
              <a:xfrm>
                <a:off x="3925" y="2201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3" y="2"/>
                      <a:pt x="2" y="1"/>
                      <a:pt x="5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00" name="Freeform 305"/>
              <p:cNvSpPr/>
              <p:nvPr/>
            </p:nvSpPr>
            <p:spPr bwMode="auto">
              <a:xfrm>
                <a:off x="4006" y="2201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2 w 3"/>
                  <a:gd name="T7" fmla="*/ 0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01" name="Freeform 306"/>
              <p:cNvSpPr/>
              <p:nvPr/>
            </p:nvSpPr>
            <p:spPr bwMode="auto">
              <a:xfrm>
                <a:off x="4506" y="2201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02" name="Freeform 307"/>
              <p:cNvSpPr/>
              <p:nvPr/>
            </p:nvSpPr>
            <p:spPr bwMode="auto">
              <a:xfrm>
                <a:off x="3869" y="2203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03" name="Freeform 308"/>
              <p:cNvSpPr/>
              <p:nvPr/>
            </p:nvSpPr>
            <p:spPr bwMode="auto">
              <a:xfrm>
                <a:off x="3897" y="2203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2"/>
                      <a:pt x="1" y="2"/>
                      <a:pt x="3" y="3"/>
                    </a:cubicBezTo>
                    <a:cubicBezTo>
                      <a:pt x="2" y="0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04" name="Freeform 309"/>
              <p:cNvSpPr/>
              <p:nvPr/>
            </p:nvSpPr>
            <p:spPr bwMode="auto">
              <a:xfrm>
                <a:off x="4020" y="2203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0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05" name="Freeform 310"/>
              <p:cNvSpPr/>
              <p:nvPr/>
            </p:nvSpPr>
            <p:spPr bwMode="auto">
              <a:xfrm>
                <a:off x="4034" y="2203"/>
                <a:ext cx="8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3 h 4"/>
                  <a:gd name="T4" fmla="*/ 3 w 3"/>
                  <a:gd name="T5" fmla="*/ 4 h 4"/>
                  <a:gd name="T6" fmla="*/ 0 w 3"/>
                  <a:gd name="T7" fmla="*/ 4 h 4"/>
                  <a:gd name="T8" fmla="*/ 0 w 3"/>
                  <a:gd name="T9" fmla="*/ 2 h 4"/>
                  <a:gd name="T10" fmla="*/ 0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06" name="Freeform 311"/>
              <p:cNvSpPr/>
              <p:nvPr/>
            </p:nvSpPr>
            <p:spPr bwMode="auto">
              <a:xfrm>
                <a:off x="4077" y="2203"/>
                <a:ext cx="17" cy="10"/>
              </a:xfrm>
              <a:custGeom>
                <a:avLst/>
                <a:gdLst>
                  <a:gd name="T0" fmla="*/ 3 w 7"/>
                  <a:gd name="T1" fmla="*/ 0 h 4"/>
                  <a:gd name="T2" fmla="*/ 7 w 7"/>
                  <a:gd name="T3" fmla="*/ 1 h 4"/>
                  <a:gd name="T4" fmla="*/ 5 w 7"/>
                  <a:gd name="T5" fmla="*/ 3 h 4"/>
                  <a:gd name="T6" fmla="*/ 1 w 7"/>
                  <a:gd name="T7" fmla="*/ 4 h 4"/>
                  <a:gd name="T8" fmla="*/ 0 w 7"/>
                  <a:gd name="T9" fmla="*/ 2 h 4"/>
                  <a:gd name="T10" fmla="*/ 0 w 7"/>
                  <a:gd name="T11" fmla="*/ 1 h 4"/>
                  <a:gd name="T12" fmla="*/ 3 w 7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3" y="0"/>
                    </a:moveTo>
                    <a:cubicBezTo>
                      <a:pt x="6" y="1"/>
                      <a:pt x="4" y="1"/>
                      <a:pt x="7" y="1"/>
                    </a:cubicBezTo>
                    <a:cubicBezTo>
                      <a:pt x="6" y="3"/>
                      <a:pt x="7" y="2"/>
                      <a:pt x="5" y="3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3" y="0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07" name="Freeform 312"/>
              <p:cNvSpPr/>
              <p:nvPr/>
            </p:nvSpPr>
            <p:spPr bwMode="auto">
              <a:xfrm>
                <a:off x="2868" y="22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08" name="Freeform 313"/>
              <p:cNvSpPr/>
              <p:nvPr/>
            </p:nvSpPr>
            <p:spPr bwMode="auto">
              <a:xfrm>
                <a:off x="3850" y="2206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09" name="Freeform 314"/>
              <p:cNvSpPr/>
              <p:nvPr/>
            </p:nvSpPr>
            <p:spPr bwMode="auto">
              <a:xfrm>
                <a:off x="4044" y="2206"/>
                <a:ext cx="17" cy="5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1 h 2"/>
                  <a:gd name="T4" fmla="*/ 5 w 7"/>
                  <a:gd name="T5" fmla="*/ 1 h 2"/>
                  <a:gd name="T6" fmla="*/ 0 w 7"/>
                  <a:gd name="T7" fmla="*/ 2 h 2"/>
                  <a:gd name="T8" fmla="*/ 1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5" y="1"/>
                      <a:pt x="5" y="0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10" name="Freeform 315"/>
              <p:cNvSpPr/>
              <p:nvPr/>
            </p:nvSpPr>
            <p:spPr bwMode="auto">
              <a:xfrm>
                <a:off x="4061" y="2206"/>
                <a:ext cx="11" cy="5"/>
              </a:xfrm>
              <a:custGeom>
                <a:avLst/>
                <a:gdLst>
                  <a:gd name="T0" fmla="*/ 1 w 5"/>
                  <a:gd name="T1" fmla="*/ 0 h 2"/>
                  <a:gd name="T2" fmla="*/ 5 w 5"/>
                  <a:gd name="T3" fmla="*/ 0 h 2"/>
                  <a:gd name="T4" fmla="*/ 5 w 5"/>
                  <a:gd name="T5" fmla="*/ 0 h 2"/>
                  <a:gd name="T6" fmla="*/ 4 w 5"/>
                  <a:gd name="T7" fmla="*/ 2 h 2"/>
                  <a:gd name="T8" fmla="*/ 0 w 5"/>
                  <a:gd name="T9" fmla="*/ 2 h 2"/>
                  <a:gd name="T10" fmla="*/ 1 w 5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11" name="Freeform 316"/>
              <p:cNvSpPr/>
              <p:nvPr/>
            </p:nvSpPr>
            <p:spPr bwMode="auto">
              <a:xfrm>
                <a:off x="4096" y="2206"/>
                <a:ext cx="26" cy="5"/>
              </a:xfrm>
              <a:custGeom>
                <a:avLst/>
                <a:gdLst>
                  <a:gd name="T0" fmla="*/ 1 w 11"/>
                  <a:gd name="T1" fmla="*/ 0 h 2"/>
                  <a:gd name="T2" fmla="*/ 11 w 11"/>
                  <a:gd name="T3" fmla="*/ 0 h 2"/>
                  <a:gd name="T4" fmla="*/ 11 w 11"/>
                  <a:gd name="T5" fmla="*/ 0 h 2"/>
                  <a:gd name="T6" fmla="*/ 0 w 11"/>
                  <a:gd name="T7" fmla="*/ 2 h 2"/>
                  <a:gd name="T8" fmla="*/ 1 w 1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">
                    <a:moveTo>
                      <a:pt x="1" y="0"/>
                    </a:moveTo>
                    <a:cubicBezTo>
                      <a:pt x="5" y="0"/>
                      <a:pt x="8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1"/>
                      <a:pt x="4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12" name="Freeform 317"/>
              <p:cNvSpPr/>
              <p:nvPr/>
            </p:nvSpPr>
            <p:spPr bwMode="auto">
              <a:xfrm>
                <a:off x="4160" y="2206"/>
                <a:ext cx="12" cy="5"/>
              </a:xfrm>
              <a:custGeom>
                <a:avLst/>
                <a:gdLst>
                  <a:gd name="T0" fmla="*/ 3 w 5"/>
                  <a:gd name="T1" fmla="*/ 0 h 2"/>
                  <a:gd name="T2" fmla="*/ 5 w 5"/>
                  <a:gd name="T3" fmla="*/ 2 h 2"/>
                  <a:gd name="T4" fmla="*/ 0 w 5"/>
                  <a:gd name="T5" fmla="*/ 2 h 2"/>
                  <a:gd name="T6" fmla="*/ 3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cubicBezTo>
                      <a:pt x="4" y="1"/>
                      <a:pt x="4" y="2"/>
                      <a:pt x="5" y="2"/>
                    </a:cubicBezTo>
                    <a:cubicBezTo>
                      <a:pt x="3" y="2"/>
                      <a:pt x="2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13" name="Freeform 318"/>
              <p:cNvSpPr/>
              <p:nvPr/>
            </p:nvSpPr>
            <p:spPr bwMode="auto">
              <a:xfrm>
                <a:off x="4179" y="2206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14" name="Freeform 319"/>
              <p:cNvSpPr/>
              <p:nvPr/>
            </p:nvSpPr>
            <p:spPr bwMode="auto">
              <a:xfrm>
                <a:off x="4186" y="220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15" name="Freeform 320"/>
              <p:cNvSpPr/>
              <p:nvPr/>
            </p:nvSpPr>
            <p:spPr bwMode="auto">
              <a:xfrm>
                <a:off x="4573" y="22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16" name="Freeform 321"/>
              <p:cNvSpPr/>
              <p:nvPr/>
            </p:nvSpPr>
            <p:spPr bwMode="auto">
              <a:xfrm>
                <a:off x="4689" y="220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17" name="Freeform 322"/>
              <p:cNvSpPr/>
              <p:nvPr/>
            </p:nvSpPr>
            <p:spPr bwMode="auto">
              <a:xfrm>
                <a:off x="3887" y="220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18" name="Freeform 323"/>
              <p:cNvSpPr/>
              <p:nvPr/>
            </p:nvSpPr>
            <p:spPr bwMode="auto">
              <a:xfrm>
                <a:off x="2885" y="2211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2 h 3"/>
                  <a:gd name="T4" fmla="*/ 3 w 3"/>
                  <a:gd name="T5" fmla="*/ 3 h 3"/>
                  <a:gd name="T6" fmla="*/ 3 w 3"/>
                  <a:gd name="T7" fmla="*/ 0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19" name="Freeform 324"/>
              <p:cNvSpPr/>
              <p:nvPr/>
            </p:nvSpPr>
            <p:spPr bwMode="auto">
              <a:xfrm>
                <a:off x="2847" y="2213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20" name="Freeform 325"/>
              <p:cNvSpPr/>
              <p:nvPr/>
            </p:nvSpPr>
            <p:spPr bwMode="auto">
              <a:xfrm>
                <a:off x="3053" y="2213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21" name="Freeform 326"/>
              <p:cNvSpPr/>
              <p:nvPr/>
            </p:nvSpPr>
            <p:spPr bwMode="auto">
              <a:xfrm>
                <a:off x="3980" y="2213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22" name="Freeform 327"/>
              <p:cNvSpPr/>
              <p:nvPr/>
            </p:nvSpPr>
            <p:spPr bwMode="auto">
              <a:xfrm>
                <a:off x="4219" y="2213"/>
                <a:ext cx="10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3 h 3"/>
                  <a:gd name="T4" fmla="*/ 3 w 4"/>
                  <a:gd name="T5" fmla="*/ 3 h 3"/>
                  <a:gd name="T6" fmla="*/ 0 w 4"/>
                  <a:gd name="T7" fmla="*/ 2 h 3"/>
                  <a:gd name="T8" fmla="*/ 1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3" y="2"/>
                      <a:pt x="3" y="1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23" name="Freeform 328"/>
              <p:cNvSpPr/>
              <p:nvPr/>
            </p:nvSpPr>
            <p:spPr bwMode="auto">
              <a:xfrm>
                <a:off x="4374" y="2213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1 h 3"/>
                  <a:gd name="T4" fmla="*/ 3 w 6"/>
                  <a:gd name="T5" fmla="*/ 3 h 3"/>
                  <a:gd name="T6" fmla="*/ 0 w 6"/>
                  <a:gd name="T7" fmla="*/ 3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5" y="2"/>
                      <a:pt x="4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24" name="Freeform 329"/>
              <p:cNvSpPr/>
              <p:nvPr/>
            </p:nvSpPr>
            <p:spPr bwMode="auto">
              <a:xfrm>
                <a:off x="4841" y="2213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25" name="Freeform 330"/>
              <p:cNvSpPr/>
              <p:nvPr/>
            </p:nvSpPr>
            <p:spPr bwMode="auto">
              <a:xfrm>
                <a:off x="3968" y="2215"/>
                <a:ext cx="7" cy="3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26" name="Freeform 331"/>
              <p:cNvSpPr/>
              <p:nvPr/>
            </p:nvSpPr>
            <p:spPr bwMode="auto">
              <a:xfrm>
                <a:off x="4184" y="2215"/>
                <a:ext cx="24" cy="8"/>
              </a:xfrm>
              <a:custGeom>
                <a:avLst/>
                <a:gdLst>
                  <a:gd name="T0" fmla="*/ 7 w 10"/>
                  <a:gd name="T1" fmla="*/ 0 h 3"/>
                  <a:gd name="T2" fmla="*/ 10 w 10"/>
                  <a:gd name="T3" fmla="*/ 0 h 3"/>
                  <a:gd name="T4" fmla="*/ 9 w 10"/>
                  <a:gd name="T5" fmla="*/ 2 h 3"/>
                  <a:gd name="T6" fmla="*/ 0 w 10"/>
                  <a:gd name="T7" fmla="*/ 3 h 3"/>
                  <a:gd name="T8" fmla="*/ 0 w 10"/>
                  <a:gd name="T9" fmla="*/ 1 h 3"/>
                  <a:gd name="T10" fmla="*/ 7 w 10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">
                    <a:moveTo>
                      <a:pt x="7" y="0"/>
                    </a:moveTo>
                    <a:cubicBezTo>
                      <a:pt x="8" y="0"/>
                      <a:pt x="9" y="0"/>
                      <a:pt x="10" y="0"/>
                    </a:cubicBezTo>
                    <a:cubicBezTo>
                      <a:pt x="10" y="1"/>
                      <a:pt x="10" y="2"/>
                      <a:pt x="9" y="2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2" y="1"/>
                      <a:pt x="4" y="1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27" name="Freeform 332"/>
              <p:cNvSpPr/>
              <p:nvPr/>
            </p:nvSpPr>
            <p:spPr bwMode="auto">
              <a:xfrm>
                <a:off x="4333" y="2215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6 w 6"/>
                  <a:gd name="T3" fmla="*/ 0 h 2"/>
                  <a:gd name="T4" fmla="*/ 6 w 6"/>
                  <a:gd name="T5" fmla="*/ 2 h 2"/>
                  <a:gd name="T6" fmla="*/ 0 w 6"/>
                  <a:gd name="T7" fmla="*/ 2 h 2"/>
                  <a:gd name="T8" fmla="*/ 2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28" name="Freeform 333"/>
              <p:cNvSpPr/>
              <p:nvPr/>
            </p:nvSpPr>
            <p:spPr bwMode="auto">
              <a:xfrm>
                <a:off x="4352" y="221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29" name="Freeform 334"/>
              <p:cNvSpPr/>
              <p:nvPr/>
            </p:nvSpPr>
            <p:spPr bwMode="auto">
              <a:xfrm>
                <a:off x="4359" y="221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2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30" name="Freeform 335"/>
              <p:cNvSpPr/>
              <p:nvPr/>
            </p:nvSpPr>
            <p:spPr bwMode="auto">
              <a:xfrm>
                <a:off x="4397" y="2215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31" name="Freeform 336"/>
              <p:cNvSpPr/>
              <p:nvPr/>
            </p:nvSpPr>
            <p:spPr bwMode="auto">
              <a:xfrm>
                <a:off x="4518" y="2215"/>
                <a:ext cx="19" cy="8"/>
              </a:xfrm>
              <a:custGeom>
                <a:avLst/>
                <a:gdLst>
                  <a:gd name="T0" fmla="*/ 2 w 8"/>
                  <a:gd name="T1" fmla="*/ 0 h 3"/>
                  <a:gd name="T2" fmla="*/ 8 w 8"/>
                  <a:gd name="T3" fmla="*/ 2 h 3"/>
                  <a:gd name="T4" fmla="*/ 2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2" y="0"/>
                    </a:moveTo>
                    <a:cubicBezTo>
                      <a:pt x="6" y="1"/>
                      <a:pt x="6" y="1"/>
                      <a:pt x="8" y="2"/>
                    </a:cubicBezTo>
                    <a:cubicBezTo>
                      <a:pt x="5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32" name="Freeform 337"/>
              <p:cNvSpPr/>
              <p:nvPr/>
            </p:nvSpPr>
            <p:spPr bwMode="auto">
              <a:xfrm>
                <a:off x="2880" y="2218"/>
                <a:ext cx="9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3 h 3"/>
                  <a:gd name="T4" fmla="*/ 0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2"/>
                      <a:pt x="2" y="2"/>
                      <a:pt x="4" y="3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33" name="Freeform 338"/>
              <p:cNvSpPr/>
              <p:nvPr/>
            </p:nvSpPr>
            <p:spPr bwMode="auto">
              <a:xfrm>
                <a:off x="4452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34" name="Freeform 339"/>
              <p:cNvSpPr/>
              <p:nvPr/>
            </p:nvSpPr>
            <p:spPr bwMode="auto">
              <a:xfrm>
                <a:off x="4473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35" name="Freeform 340"/>
              <p:cNvSpPr/>
              <p:nvPr/>
            </p:nvSpPr>
            <p:spPr bwMode="auto">
              <a:xfrm>
                <a:off x="4684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1"/>
                      <a:pt x="1" y="0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36" name="Freeform 341"/>
              <p:cNvSpPr/>
              <p:nvPr/>
            </p:nvSpPr>
            <p:spPr bwMode="auto">
              <a:xfrm>
                <a:off x="4160" y="2220"/>
                <a:ext cx="19" cy="8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0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cubicBezTo>
                      <a:pt x="3" y="1"/>
                      <a:pt x="5" y="1"/>
                      <a:pt x="8" y="1"/>
                    </a:cubicBezTo>
                    <a:cubicBezTo>
                      <a:pt x="4" y="1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37" name="Freeform 342"/>
              <p:cNvSpPr/>
              <p:nvPr/>
            </p:nvSpPr>
            <p:spPr bwMode="auto">
              <a:xfrm>
                <a:off x="4774" y="222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38" name="Freeform 343"/>
              <p:cNvSpPr/>
              <p:nvPr/>
            </p:nvSpPr>
            <p:spPr bwMode="auto">
              <a:xfrm>
                <a:off x="4786" y="2220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3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39" name="Freeform 344"/>
              <p:cNvSpPr/>
              <p:nvPr/>
            </p:nvSpPr>
            <p:spPr bwMode="auto">
              <a:xfrm>
                <a:off x="4065" y="2223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40" name="Freeform 345"/>
              <p:cNvSpPr/>
              <p:nvPr/>
            </p:nvSpPr>
            <p:spPr bwMode="auto">
              <a:xfrm>
                <a:off x="2844" y="2225"/>
                <a:ext cx="10" cy="7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0 h 3"/>
                  <a:gd name="T4" fmla="*/ 0 w 4"/>
                  <a:gd name="T5" fmla="*/ 3 h 3"/>
                  <a:gd name="T6" fmla="*/ 2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4" y="0"/>
                      <a:pt x="4" y="0"/>
                    </a:cubicBezTo>
                    <a:cubicBezTo>
                      <a:pt x="2" y="3"/>
                      <a:pt x="4" y="2"/>
                      <a:pt x="0" y="3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41" name="Freeform 346"/>
              <p:cNvSpPr/>
              <p:nvPr/>
            </p:nvSpPr>
            <p:spPr bwMode="auto">
              <a:xfrm>
                <a:off x="3769" y="2228"/>
                <a:ext cx="38" cy="9"/>
              </a:xfrm>
              <a:custGeom>
                <a:avLst/>
                <a:gdLst>
                  <a:gd name="T0" fmla="*/ 6 w 16"/>
                  <a:gd name="T1" fmla="*/ 0 h 4"/>
                  <a:gd name="T2" fmla="*/ 0 w 16"/>
                  <a:gd name="T3" fmla="*/ 4 h 4"/>
                  <a:gd name="T4" fmla="*/ 2 w 16"/>
                  <a:gd name="T5" fmla="*/ 3 h 4"/>
                  <a:gd name="T6" fmla="*/ 16 w 16"/>
                  <a:gd name="T7" fmla="*/ 3 h 4"/>
                  <a:gd name="T8" fmla="*/ 12 w 16"/>
                  <a:gd name="T9" fmla="*/ 0 h 4"/>
                  <a:gd name="T10" fmla="*/ 7 w 16"/>
                  <a:gd name="T11" fmla="*/ 3 h 4"/>
                  <a:gd name="T12" fmla="*/ 6 w 1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">
                    <a:moveTo>
                      <a:pt x="6" y="0"/>
                    </a:moveTo>
                    <a:cubicBezTo>
                      <a:pt x="3" y="2"/>
                      <a:pt x="1" y="0"/>
                      <a:pt x="0" y="4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6" y="4"/>
                      <a:pt x="11" y="3"/>
                      <a:pt x="16" y="3"/>
                    </a:cubicBezTo>
                    <a:cubicBezTo>
                      <a:pt x="14" y="2"/>
                      <a:pt x="13" y="1"/>
                      <a:pt x="12" y="0"/>
                    </a:cubicBezTo>
                    <a:cubicBezTo>
                      <a:pt x="10" y="2"/>
                      <a:pt x="10" y="2"/>
                      <a:pt x="7" y="3"/>
                    </a:cubicBezTo>
                    <a:cubicBezTo>
                      <a:pt x="6" y="0"/>
                      <a:pt x="8" y="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42" name="Freeform 347"/>
              <p:cNvSpPr/>
              <p:nvPr/>
            </p:nvSpPr>
            <p:spPr bwMode="auto">
              <a:xfrm>
                <a:off x="4703" y="2228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2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1"/>
                      <a:pt x="1" y="0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43" name="Freeform 348"/>
              <p:cNvSpPr/>
              <p:nvPr/>
            </p:nvSpPr>
            <p:spPr bwMode="auto">
              <a:xfrm>
                <a:off x="3809" y="2230"/>
                <a:ext cx="17" cy="17"/>
              </a:xfrm>
              <a:custGeom>
                <a:avLst/>
                <a:gdLst>
                  <a:gd name="T0" fmla="*/ 2 w 7"/>
                  <a:gd name="T1" fmla="*/ 0 h 7"/>
                  <a:gd name="T2" fmla="*/ 2 w 7"/>
                  <a:gd name="T3" fmla="*/ 2 h 7"/>
                  <a:gd name="T4" fmla="*/ 0 w 7"/>
                  <a:gd name="T5" fmla="*/ 1 h 7"/>
                  <a:gd name="T6" fmla="*/ 7 w 7"/>
                  <a:gd name="T7" fmla="*/ 7 h 7"/>
                  <a:gd name="T8" fmla="*/ 7 w 7"/>
                  <a:gd name="T9" fmla="*/ 6 h 7"/>
                  <a:gd name="T10" fmla="*/ 5 w 7"/>
                  <a:gd name="T11" fmla="*/ 1 h 7"/>
                  <a:gd name="T12" fmla="*/ 2 w 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3" y="3"/>
                      <a:pt x="5" y="5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5" y="2"/>
                      <a:pt x="7" y="2"/>
                      <a:pt x="5" y="1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44" name="Freeform 349"/>
              <p:cNvSpPr/>
              <p:nvPr/>
            </p:nvSpPr>
            <p:spPr bwMode="auto">
              <a:xfrm>
                <a:off x="4224" y="2230"/>
                <a:ext cx="19" cy="12"/>
              </a:xfrm>
              <a:custGeom>
                <a:avLst/>
                <a:gdLst>
                  <a:gd name="T0" fmla="*/ 1 w 8"/>
                  <a:gd name="T1" fmla="*/ 0 h 5"/>
                  <a:gd name="T2" fmla="*/ 8 w 8"/>
                  <a:gd name="T3" fmla="*/ 1 h 5"/>
                  <a:gd name="T4" fmla="*/ 8 w 8"/>
                  <a:gd name="T5" fmla="*/ 2 h 5"/>
                  <a:gd name="T6" fmla="*/ 8 w 8"/>
                  <a:gd name="T7" fmla="*/ 4 h 5"/>
                  <a:gd name="T8" fmla="*/ 6 w 8"/>
                  <a:gd name="T9" fmla="*/ 5 h 5"/>
                  <a:gd name="T10" fmla="*/ 1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1" y="0"/>
                    </a:moveTo>
                    <a:cubicBezTo>
                      <a:pt x="3" y="0"/>
                      <a:pt x="6" y="1"/>
                      <a:pt x="8" y="1"/>
                    </a:cubicBezTo>
                    <a:cubicBezTo>
                      <a:pt x="8" y="1"/>
                      <a:pt x="8" y="2"/>
                      <a:pt x="8" y="2"/>
                    </a:cubicBezTo>
                    <a:cubicBezTo>
                      <a:pt x="8" y="3"/>
                      <a:pt x="8" y="3"/>
                      <a:pt x="8" y="4"/>
                    </a:cubicBezTo>
                    <a:cubicBezTo>
                      <a:pt x="7" y="4"/>
                      <a:pt x="7" y="5"/>
                      <a:pt x="6" y="5"/>
                    </a:cubicBezTo>
                    <a:cubicBezTo>
                      <a:pt x="1" y="1"/>
                      <a:pt x="0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45" name="Freeform 350"/>
              <p:cNvSpPr/>
              <p:nvPr/>
            </p:nvSpPr>
            <p:spPr bwMode="auto">
              <a:xfrm>
                <a:off x="4250" y="223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46" name="Freeform 351"/>
              <p:cNvSpPr/>
              <p:nvPr/>
            </p:nvSpPr>
            <p:spPr bwMode="auto">
              <a:xfrm>
                <a:off x="4694" y="2230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47" name="Freeform 352"/>
              <p:cNvSpPr/>
              <p:nvPr/>
            </p:nvSpPr>
            <p:spPr bwMode="auto">
              <a:xfrm>
                <a:off x="4800" y="2230"/>
                <a:ext cx="10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2 h 3"/>
                  <a:gd name="T4" fmla="*/ 1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2" y="1"/>
                      <a:pt x="3" y="1"/>
                      <a:pt x="4" y="2"/>
                    </a:cubicBezTo>
                    <a:cubicBezTo>
                      <a:pt x="0" y="2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48" name="Freeform 353"/>
              <p:cNvSpPr/>
              <p:nvPr/>
            </p:nvSpPr>
            <p:spPr bwMode="auto">
              <a:xfrm>
                <a:off x="4831" y="2230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49" name="Freeform 354"/>
              <p:cNvSpPr/>
              <p:nvPr/>
            </p:nvSpPr>
            <p:spPr bwMode="auto">
              <a:xfrm>
                <a:off x="3733" y="2232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1"/>
                      <a:pt x="1" y="2"/>
                      <a:pt x="2" y="3"/>
                    </a:cubicBezTo>
                    <a:cubicBezTo>
                      <a:pt x="1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50" name="Freeform 355"/>
              <p:cNvSpPr/>
              <p:nvPr/>
            </p:nvSpPr>
            <p:spPr bwMode="auto">
              <a:xfrm>
                <a:off x="3940" y="2232"/>
                <a:ext cx="35" cy="10"/>
              </a:xfrm>
              <a:custGeom>
                <a:avLst/>
                <a:gdLst>
                  <a:gd name="T0" fmla="*/ 4 w 15"/>
                  <a:gd name="T1" fmla="*/ 0 h 4"/>
                  <a:gd name="T2" fmla="*/ 15 w 15"/>
                  <a:gd name="T3" fmla="*/ 3 h 4"/>
                  <a:gd name="T4" fmla="*/ 15 w 15"/>
                  <a:gd name="T5" fmla="*/ 4 h 4"/>
                  <a:gd name="T6" fmla="*/ 0 w 15"/>
                  <a:gd name="T7" fmla="*/ 4 h 4"/>
                  <a:gd name="T8" fmla="*/ 0 w 15"/>
                  <a:gd name="T9" fmla="*/ 1 h 4"/>
                  <a:gd name="T10" fmla="*/ 4 w 1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4">
                    <a:moveTo>
                      <a:pt x="4" y="0"/>
                    </a:moveTo>
                    <a:cubicBezTo>
                      <a:pt x="8" y="1"/>
                      <a:pt x="11" y="2"/>
                      <a:pt x="15" y="3"/>
                    </a:cubicBezTo>
                    <a:cubicBezTo>
                      <a:pt x="15" y="3"/>
                      <a:pt x="15" y="4"/>
                      <a:pt x="15" y="4"/>
                    </a:cubicBezTo>
                    <a:cubicBezTo>
                      <a:pt x="10" y="4"/>
                      <a:pt x="5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51" name="Freeform 356"/>
              <p:cNvSpPr/>
              <p:nvPr/>
            </p:nvSpPr>
            <p:spPr bwMode="auto">
              <a:xfrm>
                <a:off x="4120" y="2232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0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52" name="Freeform 357"/>
              <p:cNvSpPr/>
              <p:nvPr/>
            </p:nvSpPr>
            <p:spPr bwMode="auto">
              <a:xfrm>
                <a:off x="4205" y="223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1 h 2"/>
                  <a:gd name="T6" fmla="*/ 0 w 2"/>
                  <a:gd name="T7" fmla="*/ 2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53" name="Freeform 358"/>
              <p:cNvSpPr/>
              <p:nvPr/>
            </p:nvSpPr>
            <p:spPr bwMode="auto">
              <a:xfrm>
                <a:off x="4319" y="2232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2 h 4"/>
                  <a:gd name="T4" fmla="*/ 2 w 3"/>
                  <a:gd name="T5" fmla="*/ 4 h 4"/>
                  <a:gd name="T6" fmla="*/ 0 w 3"/>
                  <a:gd name="T7" fmla="*/ 3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3"/>
                      <a:pt x="3" y="3"/>
                      <a:pt x="2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54" name="Freeform 359"/>
              <p:cNvSpPr/>
              <p:nvPr/>
            </p:nvSpPr>
            <p:spPr bwMode="auto">
              <a:xfrm>
                <a:off x="3759" y="223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55" name="Freeform 360"/>
              <p:cNvSpPr/>
              <p:nvPr/>
            </p:nvSpPr>
            <p:spPr bwMode="auto">
              <a:xfrm>
                <a:off x="3980" y="2235"/>
                <a:ext cx="9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4 w 4"/>
                  <a:gd name="T5" fmla="*/ 1 h 2"/>
                  <a:gd name="T6" fmla="*/ 0 w 4"/>
                  <a:gd name="T7" fmla="*/ 2 h 2"/>
                  <a:gd name="T8" fmla="*/ 1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2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56" name="Freeform 361"/>
              <p:cNvSpPr/>
              <p:nvPr/>
            </p:nvSpPr>
            <p:spPr bwMode="auto">
              <a:xfrm>
                <a:off x="4091" y="2235"/>
                <a:ext cx="24" cy="7"/>
              </a:xfrm>
              <a:custGeom>
                <a:avLst/>
                <a:gdLst>
                  <a:gd name="T0" fmla="*/ 3 w 10"/>
                  <a:gd name="T1" fmla="*/ 0 h 3"/>
                  <a:gd name="T2" fmla="*/ 10 w 10"/>
                  <a:gd name="T3" fmla="*/ 1 h 3"/>
                  <a:gd name="T4" fmla="*/ 10 w 10"/>
                  <a:gd name="T5" fmla="*/ 2 h 3"/>
                  <a:gd name="T6" fmla="*/ 0 w 10"/>
                  <a:gd name="T7" fmla="*/ 1 h 3"/>
                  <a:gd name="T8" fmla="*/ 3 w 10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">
                    <a:moveTo>
                      <a:pt x="3" y="0"/>
                    </a:moveTo>
                    <a:cubicBezTo>
                      <a:pt x="6" y="0"/>
                      <a:pt x="8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5" y="2"/>
                      <a:pt x="3" y="3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57" name="Freeform 362"/>
              <p:cNvSpPr/>
              <p:nvPr/>
            </p:nvSpPr>
            <p:spPr bwMode="auto">
              <a:xfrm>
                <a:off x="4172" y="2235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58" name="Freeform 363"/>
              <p:cNvSpPr/>
              <p:nvPr/>
            </p:nvSpPr>
            <p:spPr bwMode="auto">
              <a:xfrm>
                <a:off x="4186" y="223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59" name="Freeform 364"/>
              <p:cNvSpPr/>
              <p:nvPr/>
            </p:nvSpPr>
            <p:spPr bwMode="auto">
              <a:xfrm>
                <a:off x="4283" y="223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60" name="Freeform 365"/>
              <p:cNvSpPr/>
              <p:nvPr/>
            </p:nvSpPr>
            <p:spPr bwMode="auto">
              <a:xfrm>
                <a:off x="2847" y="2237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1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61" name="Freeform 366"/>
              <p:cNvSpPr/>
              <p:nvPr/>
            </p:nvSpPr>
            <p:spPr bwMode="auto">
              <a:xfrm>
                <a:off x="3740" y="2237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62" name="Freeform 367"/>
              <p:cNvSpPr/>
              <p:nvPr/>
            </p:nvSpPr>
            <p:spPr bwMode="auto">
              <a:xfrm>
                <a:off x="4058" y="2237"/>
                <a:ext cx="24" cy="5"/>
              </a:xfrm>
              <a:custGeom>
                <a:avLst/>
                <a:gdLst>
                  <a:gd name="T0" fmla="*/ 3 w 10"/>
                  <a:gd name="T1" fmla="*/ 0 h 2"/>
                  <a:gd name="T2" fmla="*/ 10 w 10"/>
                  <a:gd name="T3" fmla="*/ 1 h 2"/>
                  <a:gd name="T4" fmla="*/ 10 w 10"/>
                  <a:gd name="T5" fmla="*/ 2 h 2"/>
                  <a:gd name="T6" fmla="*/ 0 w 10"/>
                  <a:gd name="T7" fmla="*/ 2 h 2"/>
                  <a:gd name="T8" fmla="*/ 3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3" y="0"/>
                    </a:moveTo>
                    <a:cubicBezTo>
                      <a:pt x="5" y="0"/>
                      <a:pt x="7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6" y="2"/>
                      <a:pt x="3" y="2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63" name="Freeform 368"/>
              <p:cNvSpPr/>
              <p:nvPr/>
            </p:nvSpPr>
            <p:spPr bwMode="auto">
              <a:xfrm>
                <a:off x="4250" y="223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64" name="Freeform 369"/>
              <p:cNvSpPr/>
              <p:nvPr/>
            </p:nvSpPr>
            <p:spPr bwMode="auto">
              <a:xfrm>
                <a:off x="4677" y="2237"/>
                <a:ext cx="19" cy="7"/>
              </a:xfrm>
              <a:custGeom>
                <a:avLst/>
                <a:gdLst>
                  <a:gd name="T0" fmla="*/ 3 w 8"/>
                  <a:gd name="T1" fmla="*/ 0 h 3"/>
                  <a:gd name="T2" fmla="*/ 8 w 8"/>
                  <a:gd name="T3" fmla="*/ 0 h 3"/>
                  <a:gd name="T4" fmla="*/ 7 w 8"/>
                  <a:gd name="T5" fmla="*/ 2 h 3"/>
                  <a:gd name="T6" fmla="*/ 0 w 8"/>
                  <a:gd name="T7" fmla="*/ 3 h 3"/>
                  <a:gd name="T8" fmla="*/ 3 w 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3" y="0"/>
                    </a:moveTo>
                    <a:cubicBezTo>
                      <a:pt x="5" y="0"/>
                      <a:pt x="6" y="0"/>
                      <a:pt x="8" y="0"/>
                    </a:cubicBezTo>
                    <a:cubicBezTo>
                      <a:pt x="8" y="1"/>
                      <a:pt x="7" y="1"/>
                      <a:pt x="7" y="2"/>
                    </a:cubicBezTo>
                    <a:cubicBezTo>
                      <a:pt x="5" y="2"/>
                      <a:pt x="2" y="3"/>
                      <a:pt x="0" y="3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65" name="Freeform 370"/>
              <p:cNvSpPr/>
              <p:nvPr/>
            </p:nvSpPr>
            <p:spPr bwMode="auto">
              <a:xfrm>
                <a:off x="3923" y="2240"/>
                <a:ext cx="10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66" name="Freeform 371"/>
              <p:cNvSpPr/>
              <p:nvPr/>
            </p:nvSpPr>
            <p:spPr bwMode="auto">
              <a:xfrm>
                <a:off x="4042" y="224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67" name="Freeform 372"/>
              <p:cNvSpPr/>
              <p:nvPr/>
            </p:nvSpPr>
            <p:spPr bwMode="auto">
              <a:xfrm>
                <a:off x="4212" y="224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68" name="Freeform 373"/>
              <p:cNvSpPr/>
              <p:nvPr/>
            </p:nvSpPr>
            <p:spPr bwMode="auto">
              <a:xfrm>
                <a:off x="4347" y="2240"/>
                <a:ext cx="8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69" name="Freeform 374"/>
              <p:cNvSpPr/>
              <p:nvPr/>
            </p:nvSpPr>
            <p:spPr bwMode="auto">
              <a:xfrm>
                <a:off x="4383" y="224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70" name="Freeform 375"/>
              <p:cNvSpPr/>
              <p:nvPr/>
            </p:nvSpPr>
            <p:spPr bwMode="auto">
              <a:xfrm>
                <a:off x="3895" y="2242"/>
                <a:ext cx="9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3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71" name="Freeform 376"/>
              <p:cNvSpPr/>
              <p:nvPr/>
            </p:nvSpPr>
            <p:spPr bwMode="auto">
              <a:xfrm>
                <a:off x="4006" y="2242"/>
                <a:ext cx="24" cy="10"/>
              </a:xfrm>
              <a:custGeom>
                <a:avLst/>
                <a:gdLst>
                  <a:gd name="T0" fmla="*/ 6 w 10"/>
                  <a:gd name="T1" fmla="*/ 0 h 4"/>
                  <a:gd name="T2" fmla="*/ 10 w 10"/>
                  <a:gd name="T3" fmla="*/ 1 h 4"/>
                  <a:gd name="T4" fmla="*/ 10 w 10"/>
                  <a:gd name="T5" fmla="*/ 2 h 4"/>
                  <a:gd name="T6" fmla="*/ 0 w 10"/>
                  <a:gd name="T7" fmla="*/ 1 h 4"/>
                  <a:gd name="T8" fmla="*/ 6 w 10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">
                    <a:moveTo>
                      <a:pt x="6" y="0"/>
                    </a:moveTo>
                    <a:cubicBezTo>
                      <a:pt x="7" y="0"/>
                      <a:pt x="8" y="1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5" y="3"/>
                      <a:pt x="3" y="4"/>
                      <a:pt x="0" y="1"/>
                    </a:cubicBezTo>
                    <a:cubicBezTo>
                      <a:pt x="2" y="1"/>
                      <a:pt x="4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72" name="Freeform 377"/>
              <p:cNvSpPr/>
              <p:nvPr/>
            </p:nvSpPr>
            <p:spPr bwMode="auto">
              <a:xfrm>
                <a:off x="4241" y="2242"/>
                <a:ext cx="14" cy="5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2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73" name="Freeform 378"/>
              <p:cNvSpPr/>
              <p:nvPr/>
            </p:nvSpPr>
            <p:spPr bwMode="auto">
              <a:xfrm>
                <a:off x="4509" y="2242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74" name="Freeform 379"/>
              <p:cNvSpPr/>
              <p:nvPr/>
            </p:nvSpPr>
            <p:spPr bwMode="auto">
              <a:xfrm>
                <a:off x="4558" y="2242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75" name="Freeform 380"/>
              <p:cNvSpPr/>
              <p:nvPr/>
            </p:nvSpPr>
            <p:spPr bwMode="auto">
              <a:xfrm>
                <a:off x="4577" y="2242"/>
                <a:ext cx="15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76" name="Freeform 381"/>
              <p:cNvSpPr/>
              <p:nvPr/>
            </p:nvSpPr>
            <p:spPr bwMode="auto">
              <a:xfrm>
                <a:off x="4611" y="2242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1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77" name="Freeform 382"/>
              <p:cNvSpPr/>
              <p:nvPr/>
            </p:nvSpPr>
            <p:spPr bwMode="auto">
              <a:xfrm>
                <a:off x="4665" y="2242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78" name="Freeform 383"/>
              <p:cNvSpPr/>
              <p:nvPr/>
            </p:nvSpPr>
            <p:spPr bwMode="auto">
              <a:xfrm>
                <a:off x="4838" y="2242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79" name="Freeform 384"/>
              <p:cNvSpPr/>
              <p:nvPr/>
            </p:nvSpPr>
            <p:spPr bwMode="auto">
              <a:xfrm>
                <a:off x="3679" y="224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0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80" name="Freeform 385"/>
              <p:cNvSpPr/>
              <p:nvPr/>
            </p:nvSpPr>
            <p:spPr bwMode="auto">
              <a:xfrm>
                <a:off x="3698" y="2244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81" name="Freeform 386"/>
              <p:cNvSpPr/>
              <p:nvPr/>
            </p:nvSpPr>
            <p:spPr bwMode="auto">
              <a:xfrm>
                <a:off x="3866" y="2244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0 h 2"/>
                  <a:gd name="T4" fmla="*/ 3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4" y="1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82" name="Freeform 387"/>
              <p:cNvSpPr/>
              <p:nvPr/>
            </p:nvSpPr>
            <p:spPr bwMode="auto">
              <a:xfrm>
                <a:off x="3992" y="2244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83" name="Freeform 388"/>
              <p:cNvSpPr/>
              <p:nvPr/>
            </p:nvSpPr>
            <p:spPr bwMode="auto">
              <a:xfrm>
                <a:off x="4222" y="2244"/>
                <a:ext cx="14" cy="8"/>
              </a:xfrm>
              <a:custGeom>
                <a:avLst/>
                <a:gdLst>
                  <a:gd name="T0" fmla="*/ 2 w 6"/>
                  <a:gd name="T1" fmla="*/ 0 h 3"/>
                  <a:gd name="T2" fmla="*/ 6 w 6"/>
                  <a:gd name="T3" fmla="*/ 0 h 3"/>
                  <a:gd name="T4" fmla="*/ 5 w 6"/>
                  <a:gd name="T5" fmla="*/ 2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6" y="0"/>
                      <a:pt x="5" y="1"/>
                      <a:pt x="5" y="2"/>
                    </a:cubicBezTo>
                    <a:cubicBezTo>
                      <a:pt x="2" y="1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84" name="Freeform 389"/>
              <p:cNvSpPr/>
              <p:nvPr/>
            </p:nvSpPr>
            <p:spPr bwMode="auto">
              <a:xfrm>
                <a:off x="3672" y="2247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85" name="Freeform 390"/>
              <p:cNvSpPr/>
              <p:nvPr/>
            </p:nvSpPr>
            <p:spPr bwMode="auto">
              <a:xfrm>
                <a:off x="3717" y="2247"/>
                <a:ext cx="12" cy="7"/>
              </a:xfrm>
              <a:custGeom>
                <a:avLst/>
                <a:gdLst>
                  <a:gd name="T0" fmla="*/ 3 w 5"/>
                  <a:gd name="T1" fmla="*/ 0 h 3"/>
                  <a:gd name="T2" fmla="*/ 5 w 5"/>
                  <a:gd name="T3" fmla="*/ 2 h 3"/>
                  <a:gd name="T4" fmla="*/ 3 w 5"/>
                  <a:gd name="T5" fmla="*/ 3 h 3"/>
                  <a:gd name="T6" fmla="*/ 0 w 5"/>
                  <a:gd name="T7" fmla="*/ 1 h 3"/>
                  <a:gd name="T8" fmla="*/ 3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4" y="0"/>
                      <a:pt x="4" y="1"/>
                      <a:pt x="5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86" name="Freeform 391"/>
              <p:cNvSpPr/>
              <p:nvPr/>
            </p:nvSpPr>
            <p:spPr bwMode="auto">
              <a:xfrm>
                <a:off x="4357" y="2247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2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87" name="Freeform 392"/>
              <p:cNvSpPr/>
              <p:nvPr/>
            </p:nvSpPr>
            <p:spPr bwMode="auto">
              <a:xfrm>
                <a:off x="4672" y="2247"/>
                <a:ext cx="24" cy="5"/>
              </a:xfrm>
              <a:custGeom>
                <a:avLst/>
                <a:gdLst>
                  <a:gd name="T0" fmla="*/ 1 w 10"/>
                  <a:gd name="T1" fmla="*/ 0 h 2"/>
                  <a:gd name="T2" fmla="*/ 10 w 10"/>
                  <a:gd name="T3" fmla="*/ 0 h 2"/>
                  <a:gd name="T4" fmla="*/ 10 w 10"/>
                  <a:gd name="T5" fmla="*/ 2 h 2"/>
                  <a:gd name="T6" fmla="*/ 0 w 10"/>
                  <a:gd name="T7" fmla="*/ 2 h 2"/>
                  <a:gd name="T8" fmla="*/ 1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1" y="0"/>
                    </a:moveTo>
                    <a:cubicBezTo>
                      <a:pt x="4" y="0"/>
                      <a:pt x="7" y="0"/>
                      <a:pt x="10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7" y="2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88" name="Freeform 393"/>
              <p:cNvSpPr/>
              <p:nvPr/>
            </p:nvSpPr>
            <p:spPr bwMode="auto">
              <a:xfrm>
                <a:off x="4717" y="2247"/>
                <a:ext cx="10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4 w 4"/>
                  <a:gd name="T5" fmla="*/ 1 h 2"/>
                  <a:gd name="T6" fmla="*/ 0 w 4"/>
                  <a:gd name="T7" fmla="*/ 2 h 2"/>
                  <a:gd name="T8" fmla="*/ 1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89" name="Freeform 394"/>
              <p:cNvSpPr/>
              <p:nvPr/>
            </p:nvSpPr>
            <p:spPr bwMode="auto">
              <a:xfrm>
                <a:off x="4774" y="2247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2 h 2"/>
                  <a:gd name="T4" fmla="*/ 3 w 8"/>
                  <a:gd name="T5" fmla="*/ 2 h 2"/>
                  <a:gd name="T6" fmla="*/ 0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5" y="0"/>
                      <a:pt x="6" y="0"/>
                      <a:pt x="8" y="2"/>
                    </a:cubicBezTo>
                    <a:cubicBezTo>
                      <a:pt x="7" y="2"/>
                      <a:pt x="5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90" name="Freeform 395"/>
              <p:cNvSpPr/>
              <p:nvPr/>
            </p:nvSpPr>
            <p:spPr bwMode="auto">
              <a:xfrm>
                <a:off x="2913" y="2249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  <a:gd name="T6" fmla="*/ 1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3" y="1"/>
                      <a:pt x="1" y="2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91" name="Freeform 396"/>
              <p:cNvSpPr/>
              <p:nvPr/>
            </p:nvSpPr>
            <p:spPr bwMode="auto">
              <a:xfrm>
                <a:off x="3036" y="224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0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92" name="Freeform 397"/>
              <p:cNvSpPr/>
              <p:nvPr/>
            </p:nvSpPr>
            <p:spPr bwMode="auto">
              <a:xfrm>
                <a:off x="3729" y="2249"/>
                <a:ext cx="9" cy="7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2 h 3"/>
                  <a:gd name="T4" fmla="*/ 3 w 4"/>
                  <a:gd name="T5" fmla="*/ 3 h 3"/>
                  <a:gd name="T6" fmla="*/ 0 w 4"/>
                  <a:gd name="T7" fmla="*/ 2 h 3"/>
                  <a:gd name="T8" fmla="*/ 2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2" y="0"/>
                      <a:pt x="3" y="1"/>
                      <a:pt x="4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93" name="Freeform 398"/>
              <p:cNvSpPr/>
              <p:nvPr/>
            </p:nvSpPr>
            <p:spPr bwMode="auto">
              <a:xfrm>
                <a:off x="4321" y="2249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94" name="Freeform 399"/>
              <p:cNvSpPr/>
              <p:nvPr/>
            </p:nvSpPr>
            <p:spPr bwMode="auto">
              <a:xfrm>
                <a:off x="3051" y="2252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95" name="Freeform 400"/>
              <p:cNvSpPr/>
              <p:nvPr/>
            </p:nvSpPr>
            <p:spPr bwMode="auto">
              <a:xfrm>
                <a:off x="4585" y="225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96" name="Freeform 401"/>
              <p:cNvSpPr/>
              <p:nvPr/>
            </p:nvSpPr>
            <p:spPr bwMode="auto">
              <a:xfrm>
                <a:off x="4826" y="2252"/>
                <a:ext cx="24" cy="7"/>
              </a:xfrm>
              <a:custGeom>
                <a:avLst/>
                <a:gdLst>
                  <a:gd name="T0" fmla="*/ 2 w 10"/>
                  <a:gd name="T1" fmla="*/ 0 h 3"/>
                  <a:gd name="T2" fmla="*/ 10 w 10"/>
                  <a:gd name="T3" fmla="*/ 1 h 3"/>
                  <a:gd name="T4" fmla="*/ 10 w 10"/>
                  <a:gd name="T5" fmla="*/ 2 h 3"/>
                  <a:gd name="T6" fmla="*/ 2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cubicBezTo>
                      <a:pt x="5" y="0"/>
                      <a:pt x="8" y="0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7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97" name="Freeform 402"/>
              <p:cNvSpPr/>
              <p:nvPr/>
            </p:nvSpPr>
            <p:spPr bwMode="auto">
              <a:xfrm>
                <a:off x="4649" y="2254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0 h 2"/>
                  <a:gd name="T4" fmla="*/ 0 w 8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3" y="0"/>
                      <a:pt x="5" y="0"/>
                      <a:pt x="8" y="0"/>
                    </a:cubicBezTo>
                    <a:cubicBezTo>
                      <a:pt x="6" y="2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98" name="Freeform 403"/>
              <p:cNvSpPr/>
              <p:nvPr/>
            </p:nvSpPr>
            <p:spPr bwMode="auto">
              <a:xfrm>
                <a:off x="4717" y="2254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2"/>
                      <a:pt x="1" y="0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99" name="Freeform 404"/>
              <p:cNvSpPr/>
              <p:nvPr/>
            </p:nvSpPr>
            <p:spPr bwMode="auto">
              <a:xfrm>
                <a:off x="4772" y="225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00" name="Freeform 405"/>
              <p:cNvSpPr/>
              <p:nvPr/>
            </p:nvSpPr>
            <p:spPr bwMode="auto">
              <a:xfrm>
                <a:off x="2849" y="2256"/>
                <a:ext cx="17" cy="65"/>
              </a:xfrm>
              <a:custGeom>
                <a:avLst/>
                <a:gdLst>
                  <a:gd name="T0" fmla="*/ 0 w 7"/>
                  <a:gd name="T1" fmla="*/ 0 h 27"/>
                  <a:gd name="T2" fmla="*/ 3 w 7"/>
                  <a:gd name="T3" fmla="*/ 0 h 27"/>
                  <a:gd name="T4" fmla="*/ 7 w 7"/>
                  <a:gd name="T5" fmla="*/ 27 h 27"/>
                  <a:gd name="T6" fmla="*/ 2 w 7"/>
                  <a:gd name="T7" fmla="*/ 26 h 27"/>
                  <a:gd name="T8" fmla="*/ 0 w 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7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9"/>
                      <a:pt x="6" y="18"/>
                      <a:pt x="7" y="27"/>
                    </a:cubicBezTo>
                    <a:cubicBezTo>
                      <a:pt x="5" y="26"/>
                      <a:pt x="4" y="26"/>
                      <a:pt x="2" y="26"/>
                    </a:cubicBezTo>
                    <a:cubicBezTo>
                      <a:pt x="3" y="22"/>
                      <a:pt x="0" y="1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521" name="Freeform 407"/>
            <p:cNvSpPr/>
            <p:nvPr/>
          </p:nvSpPr>
          <p:spPr bwMode="auto">
            <a:xfrm>
              <a:off x="3835" y="2256"/>
              <a:ext cx="10" cy="3"/>
            </a:xfrm>
            <a:custGeom>
              <a:avLst/>
              <a:gdLst>
                <a:gd name="T0" fmla="*/ 0 w 4"/>
                <a:gd name="T1" fmla="*/ 0 h 1"/>
                <a:gd name="T2" fmla="*/ 4 w 4"/>
                <a:gd name="T3" fmla="*/ 0 h 1"/>
                <a:gd name="T4" fmla="*/ 4 w 4"/>
                <a:gd name="T5" fmla="*/ 1 h 1"/>
                <a:gd name="T6" fmla="*/ 0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2" name="Freeform 408"/>
            <p:cNvSpPr/>
            <p:nvPr/>
          </p:nvSpPr>
          <p:spPr bwMode="auto">
            <a:xfrm>
              <a:off x="3961" y="2256"/>
              <a:ext cx="14" cy="5"/>
            </a:xfrm>
            <a:custGeom>
              <a:avLst/>
              <a:gdLst>
                <a:gd name="T0" fmla="*/ 2 w 6"/>
                <a:gd name="T1" fmla="*/ 0 h 2"/>
                <a:gd name="T2" fmla="*/ 6 w 6"/>
                <a:gd name="T3" fmla="*/ 0 h 2"/>
                <a:gd name="T4" fmla="*/ 6 w 6"/>
                <a:gd name="T5" fmla="*/ 2 h 2"/>
                <a:gd name="T6" fmla="*/ 2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3" y="0"/>
                    <a:pt x="4" y="0"/>
                    <a:pt x="6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3" y="1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3" name="Freeform 409"/>
            <p:cNvSpPr/>
            <p:nvPr/>
          </p:nvSpPr>
          <p:spPr bwMode="auto">
            <a:xfrm>
              <a:off x="4381" y="2256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2" y="2"/>
                  </a:cubicBezTo>
                  <a:cubicBezTo>
                    <a:pt x="0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4" name="Freeform 410"/>
            <p:cNvSpPr/>
            <p:nvPr/>
          </p:nvSpPr>
          <p:spPr bwMode="auto">
            <a:xfrm>
              <a:off x="4395" y="2256"/>
              <a:ext cx="21" cy="5"/>
            </a:xfrm>
            <a:custGeom>
              <a:avLst/>
              <a:gdLst>
                <a:gd name="T0" fmla="*/ 0 w 9"/>
                <a:gd name="T1" fmla="*/ 0 h 2"/>
                <a:gd name="T2" fmla="*/ 9 w 9"/>
                <a:gd name="T3" fmla="*/ 1 h 2"/>
                <a:gd name="T4" fmla="*/ 9 w 9"/>
                <a:gd name="T5" fmla="*/ 2 h 2"/>
                <a:gd name="T6" fmla="*/ 0 w 9"/>
                <a:gd name="T7" fmla="*/ 2 h 2"/>
                <a:gd name="T8" fmla="*/ 0 w 9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cubicBezTo>
                    <a:pt x="3" y="0"/>
                    <a:pt x="6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6" y="2"/>
                    <a:pt x="3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5" name="Freeform 411"/>
            <p:cNvSpPr/>
            <p:nvPr/>
          </p:nvSpPr>
          <p:spPr bwMode="auto">
            <a:xfrm>
              <a:off x="4421" y="225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6" name="Freeform 412"/>
            <p:cNvSpPr/>
            <p:nvPr/>
          </p:nvSpPr>
          <p:spPr bwMode="auto">
            <a:xfrm>
              <a:off x="4537" y="2256"/>
              <a:ext cx="5" cy="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7" name="Freeform 413"/>
            <p:cNvSpPr/>
            <p:nvPr/>
          </p:nvSpPr>
          <p:spPr bwMode="auto">
            <a:xfrm>
              <a:off x="4573" y="2256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1"/>
                    <a:pt x="2" y="0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8" name="Freeform 414"/>
            <p:cNvSpPr/>
            <p:nvPr/>
          </p:nvSpPr>
          <p:spPr bwMode="auto">
            <a:xfrm>
              <a:off x="4585" y="2256"/>
              <a:ext cx="18" cy="3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1 h 1"/>
                <a:gd name="T4" fmla="*/ 0 w 8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cubicBezTo>
                    <a:pt x="2" y="0"/>
                    <a:pt x="5" y="0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9" name="Freeform 415"/>
            <p:cNvSpPr/>
            <p:nvPr/>
          </p:nvSpPr>
          <p:spPr bwMode="auto">
            <a:xfrm>
              <a:off x="4620" y="2256"/>
              <a:ext cx="7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0" name="Freeform 416"/>
            <p:cNvSpPr/>
            <p:nvPr/>
          </p:nvSpPr>
          <p:spPr bwMode="auto">
            <a:xfrm>
              <a:off x="3944" y="2259"/>
              <a:ext cx="15" cy="5"/>
            </a:xfrm>
            <a:custGeom>
              <a:avLst/>
              <a:gdLst>
                <a:gd name="T0" fmla="*/ 2 w 6"/>
                <a:gd name="T1" fmla="*/ 0 h 2"/>
                <a:gd name="T2" fmla="*/ 6 w 6"/>
                <a:gd name="T3" fmla="*/ 0 h 2"/>
                <a:gd name="T4" fmla="*/ 5 w 6"/>
                <a:gd name="T5" fmla="*/ 2 h 2"/>
                <a:gd name="T6" fmla="*/ 2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2" y="1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1" name="Freeform 417"/>
            <p:cNvSpPr/>
            <p:nvPr/>
          </p:nvSpPr>
          <p:spPr bwMode="auto">
            <a:xfrm>
              <a:off x="4101" y="2259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2" name="Freeform 418"/>
            <p:cNvSpPr/>
            <p:nvPr/>
          </p:nvSpPr>
          <p:spPr bwMode="auto">
            <a:xfrm>
              <a:off x="2877" y="2261"/>
              <a:ext cx="10" cy="5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2 w 4"/>
                <a:gd name="T5" fmla="*/ 2 h 2"/>
                <a:gd name="T6" fmla="*/ 4 w 4"/>
                <a:gd name="T7" fmla="*/ 1 h 2"/>
                <a:gd name="T8" fmla="*/ 4 w 4"/>
                <a:gd name="T9" fmla="*/ 0 h 2"/>
                <a:gd name="T10" fmla="*/ 1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3" name="Freeform 419"/>
            <p:cNvSpPr/>
            <p:nvPr/>
          </p:nvSpPr>
          <p:spPr bwMode="auto">
            <a:xfrm>
              <a:off x="3548" y="2261"/>
              <a:ext cx="8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2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4" name="Freeform 420"/>
            <p:cNvSpPr/>
            <p:nvPr/>
          </p:nvSpPr>
          <p:spPr bwMode="auto">
            <a:xfrm>
              <a:off x="4435" y="2261"/>
              <a:ext cx="7" cy="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2 w 3"/>
                <a:gd name="T5" fmla="*/ 1 h 1"/>
                <a:gd name="T6" fmla="*/ 0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3" y="1"/>
                    <a:pt x="2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5" name="Freeform 421"/>
            <p:cNvSpPr/>
            <p:nvPr/>
          </p:nvSpPr>
          <p:spPr bwMode="auto">
            <a:xfrm>
              <a:off x="2901" y="2264"/>
              <a:ext cx="7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2" y="1"/>
                    <a:pt x="0" y="0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6" name="Freeform 422"/>
            <p:cNvSpPr/>
            <p:nvPr/>
          </p:nvSpPr>
          <p:spPr bwMode="auto">
            <a:xfrm>
              <a:off x="2913" y="2264"/>
              <a:ext cx="10" cy="4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3 w 4"/>
                <a:gd name="T5" fmla="*/ 2 h 2"/>
                <a:gd name="T6" fmla="*/ 4 w 4"/>
                <a:gd name="T7" fmla="*/ 2 h 2"/>
                <a:gd name="T8" fmla="*/ 4 w 4"/>
                <a:gd name="T9" fmla="*/ 1 h 2"/>
                <a:gd name="T10" fmla="*/ 1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7" name="Freeform 423"/>
            <p:cNvSpPr/>
            <p:nvPr/>
          </p:nvSpPr>
          <p:spPr bwMode="auto">
            <a:xfrm>
              <a:off x="3532" y="2264"/>
              <a:ext cx="2" cy="4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0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8" name="Freeform 424"/>
            <p:cNvSpPr/>
            <p:nvPr/>
          </p:nvSpPr>
          <p:spPr bwMode="auto">
            <a:xfrm>
              <a:off x="4601" y="2264"/>
              <a:ext cx="2" cy="4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1"/>
                    <a:pt x="1" y="0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9" name="Freeform 425"/>
            <p:cNvSpPr/>
            <p:nvPr/>
          </p:nvSpPr>
          <p:spPr bwMode="auto">
            <a:xfrm>
              <a:off x="2889" y="2264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0" name="Freeform 426"/>
            <p:cNvSpPr/>
            <p:nvPr/>
          </p:nvSpPr>
          <p:spPr bwMode="auto">
            <a:xfrm>
              <a:off x="3660" y="2264"/>
              <a:ext cx="5" cy="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2" y="2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1" name="Freeform 427"/>
            <p:cNvSpPr/>
            <p:nvPr/>
          </p:nvSpPr>
          <p:spPr bwMode="auto">
            <a:xfrm>
              <a:off x="4651" y="2264"/>
              <a:ext cx="5" cy="7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0 h 3"/>
                <a:gd name="T4" fmla="*/ 0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2" name="Freeform 428"/>
            <p:cNvSpPr/>
            <p:nvPr/>
          </p:nvSpPr>
          <p:spPr bwMode="auto">
            <a:xfrm>
              <a:off x="3539" y="2266"/>
              <a:ext cx="7" cy="10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4 h 4"/>
                <a:gd name="T4" fmla="*/ 3 w 3"/>
                <a:gd name="T5" fmla="*/ 3 h 4"/>
                <a:gd name="T6" fmla="*/ 2 w 3"/>
                <a:gd name="T7" fmla="*/ 0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2"/>
                    <a:pt x="1" y="3"/>
                    <a:pt x="0" y="4"/>
                  </a:cubicBez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3" name="Freeform 429"/>
            <p:cNvSpPr/>
            <p:nvPr/>
          </p:nvSpPr>
          <p:spPr bwMode="auto">
            <a:xfrm>
              <a:off x="3681" y="226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4" name="Freeform 430"/>
            <p:cNvSpPr/>
            <p:nvPr/>
          </p:nvSpPr>
          <p:spPr bwMode="auto">
            <a:xfrm>
              <a:off x="4798" y="226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5" name="Freeform 431"/>
            <p:cNvSpPr/>
            <p:nvPr/>
          </p:nvSpPr>
          <p:spPr bwMode="auto">
            <a:xfrm>
              <a:off x="2899" y="2268"/>
              <a:ext cx="16" cy="29"/>
            </a:xfrm>
            <a:custGeom>
              <a:avLst/>
              <a:gdLst>
                <a:gd name="T0" fmla="*/ 0 w 7"/>
                <a:gd name="T1" fmla="*/ 0 h 12"/>
                <a:gd name="T2" fmla="*/ 3 w 7"/>
                <a:gd name="T3" fmla="*/ 9 h 12"/>
                <a:gd name="T4" fmla="*/ 6 w 7"/>
                <a:gd name="T5" fmla="*/ 12 h 12"/>
                <a:gd name="T6" fmla="*/ 7 w 7"/>
                <a:gd name="T7" fmla="*/ 9 h 12"/>
                <a:gd name="T8" fmla="*/ 3 w 7"/>
                <a:gd name="T9" fmla="*/ 8 h 12"/>
                <a:gd name="T10" fmla="*/ 6 w 7"/>
                <a:gd name="T11" fmla="*/ 3 h 12"/>
                <a:gd name="T12" fmla="*/ 3 w 7"/>
                <a:gd name="T13" fmla="*/ 1 h 12"/>
                <a:gd name="T14" fmla="*/ 0 w 7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cubicBezTo>
                    <a:pt x="0" y="3"/>
                    <a:pt x="2" y="7"/>
                    <a:pt x="3" y="9"/>
                  </a:cubicBezTo>
                  <a:cubicBezTo>
                    <a:pt x="5" y="11"/>
                    <a:pt x="4" y="11"/>
                    <a:pt x="6" y="12"/>
                  </a:cubicBezTo>
                  <a:cubicBezTo>
                    <a:pt x="7" y="11"/>
                    <a:pt x="7" y="10"/>
                    <a:pt x="7" y="9"/>
                  </a:cubicBezTo>
                  <a:cubicBezTo>
                    <a:pt x="4" y="9"/>
                    <a:pt x="6" y="10"/>
                    <a:pt x="3" y="8"/>
                  </a:cubicBezTo>
                  <a:cubicBezTo>
                    <a:pt x="7" y="6"/>
                    <a:pt x="5" y="6"/>
                    <a:pt x="6" y="3"/>
                  </a:cubicBezTo>
                  <a:cubicBezTo>
                    <a:pt x="5" y="3"/>
                    <a:pt x="4" y="2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6" name="Freeform 432"/>
            <p:cNvSpPr/>
            <p:nvPr/>
          </p:nvSpPr>
          <p:spPr bwMode="auto">
            <a:xfrm>
              <a:off x="3553" y="2268"/>
              <a:ext cx="5" cy="5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7" name="Freeform 433"/>
            <p:cNvSpPr/>
            <p:nvPr/>
          </p:nvSpPr>
          <p:spPr bwMode="auto">
            <a:xfrm>
              <a:off x="2901" y="227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2" y="2"/>
                  </a:cubicBezTo>
                  <a:cubicBezTo>
                    <a:pt x="0" y="1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8" name="Freeform 434"/>
            <p:cNvSpPr/>
            <p:nvPr/>
          </p:nvSpPr>
          <p:spPr bwMode="auto">
            <a:xfrm>
              <a:off x="3567" y="2271"/>
              <a:ext cx="22" cy="12"/>
            </a:xfrm>
            <a:custGeom>
              <a:avLst/>
              <a:gdLst>
                <a:gd name="T0" fmla="*/ 4 w 9"/>
                <a:gd name="T1" fmla="*/ 0 h 5"/>
                <a:gd name="T2" fmla="*/ 9 w 9"/>
                <a:gd name="T3" fmla="*/ 1 h 5"/>
                <a:gd name="T4" fmla="*/ 8 w 9"/>
                <a:gd name="T5" fmla="*/ 3 h 5"/>
                <a:gd name="T6" fmla="*/ 6 w 9"/>
                <a:gd name="T7" fmla="*/ 3 h 5"/>
                <a:gd name="T8" fmla="*/ 0 w 9"/>
                <a:gd name="T9" fmla="*/ 5 h 5"/>
                <a:gd name="T10" fmla="*/ 0 w 9"/>
                <a:gd name="T11" fmla="*/ 1 h 5"/>
                <a:gd name="T12" fmla="*/ 4 w 9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4" y="0"/>
                  </a:moveTo>
                  <a:cubicBezTo>
                    <a:pt x="5" y="1"/>
                    <a:pt x="7" y="1"/>
                    <a:pt x="9" y="1"/>
                  </a:cubicBezTo>
                  <a:cubicBezTo>
                    <a:pt x="9" y="2"/>
                    <a:pt x="9" y="3"/>
                    <a:pt x="8" y="3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4" y="4"/>
                    <a:pt x="2" y="5"/>
                    <a:pt x="0" y="5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1" y="1"/>
                    <a:pt x="2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9" name="Freeform 435"/>
            <p:cNvSpPr/>
            <p:nvPr/>
          </p:nvSpPr>
          <p:spPr bwMode="auto">
            <a:xfrm>
              <a:off x="3598" y="2271"/>
              <a:ext cx="14" cy="7"/>
            </a:xfrm>
            <a:custGeom>
              <a:avLst/>
              <a:gdLst>
                <a:gd name="T0" fmla="*/ 3 w 6"/>
                <a:gd name="T1" fmla="*/ 0 h 3"/>
                <a:gd name="T2" fmla="*/ 6 w 6"/>
                <a:gd name="T3" fmla="*/ 2 h 3"/>
                <a:gd name="T4" fmla="*/ 0 w 6"/>
                <a:gd name="T5" fmla="*/ 3 h 3"/>
                <a:gd name="T6" fmla="*/ 0 w 6"/>
                <a:gd name="T7" fmla="*/ 2 h 3"/>
                <a:gd name="T8" fmla="*/ 3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cubicBezTo>
                    <a:pt x="4" y="1"/>
                    <a:pt x="5" y="2"/>
                    <a:pt x="6" y="2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0" name="Freeform 436"/>
            <p:cNvSpPr/>
            <p:nvPr/>
          </p:nvSpPr>
          <p:spPr bwMode="auto">
            <a:xfrm>
              <a:off x="3636" y="2271"/>
              <a:ext cx="17" cy="9"/>
            </a:xfrm>
            <a:custGeom>
              <a:avLst/>
              <a:gdLst>
                <a:gd name="T0" fmla="*/ 0 w 7"/>
                <a:gd name="T1" fmla="*/ 0 h 4"/>
                <a:gd name="T2" fmla="*/ 7 w 7"/>
                <a:gd name="T3" fmla="*/ 0 h 4"/>
                <a:gd name="T4" fmla="*/ 7 w 7"/>
                <a:gd name="T5" fmla="*/ 4 h 4"/>
                <a:gd name="T6" fmla="*/ 0 w 7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cubicBezTo>
                    <a:pt x="2" y="0"/>
                    <a:pt x="5" y="0"/>
                    <a:pt x="7" y="0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5" y="3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1" name="Freeform 437"/>
            <p:cNvSpPr/>
            <p:nvPr/>
          </p:nvSpPr>
          <p:spPr bwMode="auto">
            <a:xfrm>
              <a:off x="3518" y="2273"/>
              <a:ext cx="4" cy="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2" name="Freeform 438"/>
            <p:cNvSpPr/>
            <p:nvPr/>
          </p:nvSpPr>
          <p:spPr bwMode="auto">
            <a:xfrm>
              <a:off x="3655" y="2273"/>
              <a:ext cx="12" cy="5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2 h 2"/>
                <a:gd name="T4" fmla="*/ 0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4" y="1"/>
                    <a:pt x="3" y="1"/>
                    <a:pt x="5" y="2"/>
                  </a:cubicBezTo>
                  <a:cubicBezTo>
                    <a:pt x="3" y="2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3" name="Freeform 439"/>
            <p:cNvSpPr/>
            <p:nvPr/>
          </p:nvSpPr>
          <p:spPr bwMode="auto">
            <a:xfrm>
              <a:off x="3503" y="2278"/>
              <a:ext cx="3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0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4" name="Freeform 440"/>
            <p:cNvSpPr/>
            <p:nvPr/>
          </p:nvSpPr>
          <p:spPr bwMode="auto">
            <a:xfrm>
              <a:off x="3546" y="2278"/>
              <a:ext cx="5" cy="7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1" y="0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5" name="Freeform 441"/>
            <p:cNvSpPr/>
            <p:nvPr/>
          </p:nvSpPr>
          <p:spPr bwMode="auto">
            <a:xfrm>
              <a:off x="3624" y="2278"/>
              <a:ext cx="12" cy="5"/>
            </a:xfrm>
            <a:custGeom>
              <a:avLst/>
              <a:gdLst>
                <a:gd name="T0" fmla="*/ 1 w 5"/>
                <a:gd name="T1" fmla="*/ 0 h 2"/>
                <a:gd name="T2" fmla="*/ 5 w 5"/>
                <a:gd name="T3" fmla="*/ 0 h 2"/>
                <a:gd name="T4" fmla="*/ 0 w 5"/>
                <a:gd name="T5" fmla="*/ 2 h 2"/>
                <a:gd name="T6" fmla="*/ 1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3" y="1"/>
                    <a:pt x="1" y="2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6" name="Freeform 442"/>
            <p:cNvSpPr/>
            <p:nvPr/>
          </p:nvSpPr>
          <p:spPr bwMode="auto">
            <a:xfrm>
              <a:off x="3397" y="2280"/>
              <a:ext cx="7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1" y="0"/>
                    <a:pt x="3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7" name="Freeform 443"/>
            <p:cNvSpPr/>
            <p:nvPr/>
          </p:nvSpPr>
          <p:spPr bwMode="auto">
            <a:xfrm>
              <a:off x="3537" y="2280"/>
              <a:ext cx="9" cy="5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0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2" y="1"/>
                    <a:pt x="3" y="1"/>
                    <a:pt x="4" y="2"/>
                  </a:cubicBezTo>
                  <a:cubicBezTo>
                    <a:pt x="3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8" name="Freeform 444"/>
            <p:cNvSpPr/>
            <p:nvPr/>
          </p:nvSpPr>
          <p:spPr bwMode="auto">
            <a:xfrm>
              <a:off x="3665" y="2280"/>
              <a:ext cx="9" cy="5"/>
            </a:xfrm>
            <a:custGeom>
              <a:avLst/>
              <a:gdLst>
                <a:gd name="T0" fmla="*/ 1 w 4"/>
                <a:gd name="T1" fmla="*/ 0 h 2"/>
                <a:gd name="T2" fmla="*/ 4 w 4"/>
                <a:gd name="T3" fmla="*/ 0 h 2"/>
                <a:gd name="T4" fmla="*/ 0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3" y="1"/>
                    <a:pt x="1" y="1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9" name="Freeform 445"/>
            <p:cNvSpPr/>
            <p:nvPr/>
          </p:nvSpPr>
          <p:spPr bwMode="auto">
            <a:xfrm>
              <a:off x="2832" y="2283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1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0" name="Freeform 446"/>
            <p:cNvSpPr/>
            <p:nvPr/>
          </p:nvSpPr>
          <p:spPr bwMode="auto">
            <a:xfrm>
              <a:off x="3575" y="2285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1" name="Freeform 447"/>
            <p:cNvSpPr/>
            <p:nvPr/>
          </p:nvSpPr>
          <p:spPr bwMode="auto">
            <a:xfrm>
              <a:off x="3560" y="2288"/>
              <a:ext cx="17" cy="12"/>
            </a:xfrm>
            <a:custGeom>
              <a:avLst/>
              <a:gdLst>
                <a:gd name="T0" fmla="*/ 1 w 7"/>
                <a:gd name="T1" fmla="*/ 0 h 5"/>
                <a:gd name="T2" fmla="*/ 5 w 7"/>
                <a:gd name="T3" fmla="*/ 0 h 5"/>
                <a:gd name="T4" fmla="*/ 7 w 7"/>
                <a:gd name="T5" fmla="*/ 5 h 5"/>
                <a:gd name="T6" fmla="*/ 6 w 7"/>
                <a:gd name="T7" fmla="*/ 5 h 5"/>
                <a:gd name="T8" fmla="*/ 0 w 7"/>
                <a:gd name="T9" fmla="*/ 2 h 5"/>
                <a:gd name="T10" fmla="*/ 3 w 7"/>
                <a:gd name="T11" fmla="*/ 3 h 5"/>
                <a:gd name="T12" fmla="*/ 1 w 7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6" y="3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4"/>
                    <a:pt x="2" y="3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2" name="Freeform 448"/>
            <p:cNvSpPr/>
            <p:nvPr/>
          </p:nvSpPr>
          <p:spPr bwMode="auto">
            <a:xfrm>
              <a:off x="3048" y="2290"/>
              <a:ext cx="5" cy="5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1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3" name="Freeform 449"/>
            <p:cNvSpPr/>
            <p:nvPr/>
          </p:nvSpPr>
          <p:spPr bwMode="auto">
            <a:xfrm>
              <a:off x="3074" y="2293"/>
              <a:ext cx="0" cy="4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4" name="Freeform 450"/>
            <p:cNvSpPr/>
            <p:nvPr/>
          </p:nvSpPr>
          <p:spPr bwMode="auto">
            <a:xfrm>
              <a:off x="3430" y="2293"/>
              <a:ext cx="5" cy="4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5" name="Freeform 451"/>
            <p:cNvSpPr/>
            <p:nvPr/>
          </p:nvSpPr>
          <p:spPr bwMode="auto">
            <a:xfrm>
              <a:off x="3513" y="2293"/>
              <a:ext cx="12" cy="14"/>
            </a:xfrm>
            <a:custGeom>
              <a:avLst/>
              <a:gdLst>
                <a:gd name="T0" fmla="*/ 2 w 5"/>
                <a:gd name="T1" fmla="*/ 0 h 6"/>
                <a:gd name="T2" fmla="*/ 5 w 5"/>
                <a:gd name="T3" fmla="*/ 2 h 6"/>
                <a:gd name="T4" fmla="*/ 4 w 5"/>
                <a:gd name="T5" fmla="*/ 4 h 6"/>
                <a:gd name="T6" fmla="*/ 0 w 5"/>
                <a:gd name="T7" fmla="*/ 6 h 6"/>
                <a:gd name="T8" fmla="*/ 2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3" y="1"/>
                    <a:pt x="4" y="1"/>
                    <a:pt x="5" y="2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3" y="4"/>
                    <a:pt x="1" y="5"/>
                    <a:pt x="0" y="6"/>
                  </a:cubicBezTo>
                  <a:cubicBezTo>
                    <a:pt x="2" y="2"/>
                    <a:pt x="1" y="4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6" name="Freeform 452"/>
            <p:cNvSpPr/>
            <p:nvPr/>
          </p:nvSpPr>
          <p:spPr bwMode="auto">
            <a:xfrm>
              <a:off x="3582" y="2293"/>
              <a:ext cx="4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7" name="Freeform 453"/>
            <p:cNvSpPr/>
            <p:nvPr/>
          </p:nvSpPr>
          <p:spPr bwMode="auto">
            <a:xfrm>
              <a:off x="3423" y="2295"/>
              <a:ext cx="2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0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8" name="Freeform 454"/>
            <p:cNvSpPr/>
            <p:nvPr/>
          </p:nvSpPr>
          <p:spPr bwMode="auto">
            <a:xfrm>
              <a:off x="3501" y="2295"/>
              <a:ext cx="14" cy="5"/>
            </a:xfrm>
            <a:custGeom>
              <a:avLst/>
              <a:gdLst>
                <a:gd name="T0" fmla="*/ 0 w 6"/>
                <a:gd name="T1" fmla="*/ 0 h 2"/>
                <a:gd name="T2" fmla="*/ 6 w 6"/>
                <a:gd name="T3" fmla="*/ 0 h 2"/>
                <a:gd name="T4" fmla="*/ 5 w 6"/>
                <a:gd name="T5" fmla="*/ 2 h 2"/>
                <a:gd name="T6" fmla="*/ 2 w 6"/>
                <a:gd name="T7" fmla="*/ 1 h 2"/>
                <a:gd name="T8" fmla="*/ 0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9" name="Freeform 455"/>
            <p:cNvSpPr/>
            <p:nvPr/>
          </p:nvSpPr>
          <p:spPr bwMode="auto">
            <a:xfrm>
              <a:off x="3062" y="2297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2"/>
                    <a:pt x="0" y="1"/>
                    <a:pt x="2" y="2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0" name="Freeform 456"/>
            <p:cNvSpPr/>
            <p:nvPr/>
          </p:nvSpPr>
          <p:spPr bwMode="auto">
            <a:xfrm>
              <a:off x="2880" y="2300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2" y="0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1" name="Freeform 457"/>
            <p:cNvSpPr/>
            <p:nvPr/>
          </p:nvSpPr>
          <p:spPr bwMode="auto">
            <a:xfrm>
              <a:off x="3302" y="2300"/>
              <a:ext cx="5" cy="5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2" name="Freeform 458"/>
            <p:cNvSpPr/>
            <p:nvPr/>
          </p:nvSpPr>
          <p:spPr bwMode="auto">
            <a:xfrm>
              <a:off x="2840" y="2302"/>
              <a:ext cx="4" cy="12"/>
            </a:xfrm>
            <a:custGeom>
              <a:avLst/>
              <a:gdLst>
                <a:gd name="T0" fmla="*/ 0 w 2"/>
                <a:gd name="T1" fmla="*/ 0 h 5"/>
                <a:gd name="T2" fmla="*/ 2 w 2"/>
                <a:gd name="T3" fmla="*/ 3 h 5"/>
                <a:gd name="T4" fmla="*/ 0 w 2"/>
                <a:gd name="T5" fmla="*/ 5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2" y="2"/>
                    <a:pt x="0" y="4"/>
                    <a:pt x="2" y="3"/>
                  </a:cubicBezTo>
                  <a:cubicBezTo>
                    <a:pt x="1" y="5"/>
                    <a:pt x="2" y="3"/>
                    <a:pt x="0" y="5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3" name="Freeform 459"/>
            <p:cNvSpPr/>
            <p:nvPr/>
          </p:nvSpPr>
          <p:spPr bwMode="auto">
            <a:xfrm>
              <a:off x="3465" y="2302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4" name="Freeform 460"/>
            <p:cNvSpPr/>
            <p:nvPr/>
          </p:nvSpPr>
          <p:spPr bwMode="auto">
            <a:xfrm>
              <a:off x="3544" y="2302"/>
              <a:ext cx="14" cy="7"/>
            </a:xfrm>
            <a:custGeom>
              <a:avLst/>
              <a:gdLst>
                <a:gd name="T0" fmla="*/ 2 w 6"/>
                <a:gd name="T1" fmla="*/ 0 h 3"/>
                <a:gd name="T2" fmla="*/ 6 w 6"/>
                <a:gd name="T3" fmla="*/ 0 h 3"/>
                <a:gd name="T4" fmla="*/ 5 w 6"/>
                <a:gd name="T5" fmla="*/ 2 h 3"/>
                <a:gd name="T6" fmla="*/ 0 w 6"/>
                <a:gd name="T7" fmla="*/ 3 h 3"/>
                <a:gd name="T8" fmla="*/ 2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1" y="3"/>
                    <a:pt x="4" y="3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5" name="Freeform 461"/>
            <p:cNvSpPr/>
            <p:nvPr/>
          </p:nvSpPr>
          <p:spPr bwMode="auto">
            <a:xfrm>
              <a:off x="2870" y="2305"/>
              <a:ext cx="7" cy="4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2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3" y="1"/>
                    <a:pt x="1" y="0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6" name="Freeform 462"/>
            <p:cNvSpPr/>
            <p:nvPr/>
          </p:nvSpPr>
          <p:spPr bwMode="auto">
            <a:xfrm>
              <a:off x="3387" y="2305"/>
              <a:ext cx="10" cy="9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4 h 4"/>
                <a:gd name="T4" fmla="*/ 4 w 4"/>
                <a:gd name="T5" fmla="*/ 0 h 4"/>
                <a:gd name="T6" fmla="*/ 1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1" y="1"/>
                    <a:pt x="0" y="2"/>
                    <a:pt x="0" y="4"/>
                  </a:cubicBezTo>
                  <a:cubicBezTo>
                    <a:pt x="2" y="2"/>
                    <a:pt x="2" y="2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7" name="Freeform 463"/>
            <p:cNvSpPr/>
            <p:nvPr/>
          </p:nvSpPr>
          <p:spPr bwMode="auto">
            <a:xfrm>
              <a:off x="3420" y="2305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8" name="Freeform 464"/>
            <p:cNvSpPr/>
            <p:nvPr/>
          </p:nvSpPr>
          <p:spPr bwMode="auto">
            <a:xfrm>
              <a:off x="2875" y="2307"/>
              <a:ext cx="17" cy="29"/>
            </a:xfrm>
            <a:custGeom>
              <a:avLst/>
              <a:gdLst>
                <a:gd name="T0" fmla="*/ 3 w 7"/>
                <a:gd name="T1" fmla="*/ 0 h 12"/>
                <a:gd name="T2" fmla="*/ 7 w 7"/>
                <a:gd name="T3" fmla="*/ 2 h 12"/>
                <a:gd name="T4" fmla="*/ 7 w 7"/>
                <a:gd name="T5" fmla="*/ 12 h 12"/>
                <a:gd name="T6" fmla="*/ 3 w 7"/>
                <a:gd name="T7" fmla="*/ 8 h 12"/>
                <a:gd name="T8" fmla="*/ 3 w 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3" y="0"/>
                  </a:moveTo>
                  <a:cubicBezTo>
                    <a:pt x="4" y="0"/>
                    <a:pt x="5" y="1"/>
                    <a:pt x="7" y="2"/>
                  </a:cubicBezTo>
                  <a:cubicBezTo>
                    <a:pt x="7" y="5"/>
                    <a:pt x="7" y="9"/>
                    <a:pt x="7" y="12"/>
                  </a:cubicBezTo>
                  <a:cubicBezTo>
                    <a:pt x="5" y="11"/>
                    <a:pt x="4" y="10"/>
                    <a:pt x="3" y="8"/>
                  </a:cubicBezTo>
                  <a:cubicBezTo>
                    <a:pt x="0" y="6"/>
                    <a:pt x="1" y="3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9" name="Freeform 465"/>
            <p:cNvSpPr/>
            <p:nvPr/>
          </p:nvSpPr>
          <p:spPr bwMode="auto">
            <a:xfrm>
              <a:off x="3058" y="2307"/>
              <a:ext cx="9" cy="10"/>
            </a:xfrm>
            <a:custGeom>
              <a:avLst/>
              <a:gdLst>
                <a:gd name="T0" fmla="*/ 2 w 4"/>
                <a:gd name="T1" fmla="*/ 0 h 4"/>
                <a:gd name="T2" fmla="*/ 4 w 4"/>
                <a:gd name="T3" fmla="*/ 4 h 4"/>
                <a:gd name="T4" fmla="*/ 4 w 4"/>
                <a:gd name="T5" fmla="*/ 0 h 4"/>
                <a:gd name="T6" fmla="*/ 2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4" y="3"/>
                    <a:pt x="0" y="2"/>
                    <a:pt x="4" y="4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0" name="Freeform 466"/>
            <p:cNvSpPr/>
            <p:nvPr/>
          </p:nvSpPr>
          <p:spPr bwMode="auto">
            <a:xfrm>
              <a:off x="3318" y="2307"/>
              <a:ext cx="8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1" name="Freeform 467"/>
            <p:cNvSpPr/>
            <p:nvPr/>
          </p:nvSpPr>
          <p:spPr bwMode="auto">
            <a:xfrm>
              <a:off x="3010" y="2309"/>
              <a:ext cx="5" cy="8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2" name="Freeform 468"/>
            <p:cNvSpPr/>
            <p:nvPr/>
          </p:nvSpPr>
          <p:spPr bwMode="auto">
            <a:xfrm>
              <a:off x="3375" y="2309"/>
              <a:ext cx="10" cy="8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3 h 3"/>
                <a:gd name="T4" fmla="*/ 1 w 4"/>
                <a:gd name="T5" fmla="*/ 3 h 3"/>
                <a:gd name="T6" fmla="*/ 4 w 4"/>
                <a:gd name="T7" fmla="*/ 1 h 3"/>
                <a:gd name="T8" fmla="*/ 0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3" name="Freeform 469"/>
            <p:cNvSpPr/>
            <p:nvPr/>
          </p:nvSpPr>
          <p:spPr bwMode="auto">
            <a:xfrm>
              <a:off x="3333" y="2312"/>
              <a:ext cx="0" cy="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4" name="Freeform 470"/>
            <p:cNvSpPr/>
            <p:nvPr/>
          </p:nvSpPr>
          <p:spPr bwMode="auto">
            <a:xfrm>
              <a:off x="3465" y="2312"/>
              <a:ext cx="8" cy="5"/>
            </a:xfrm>
            <a:custGeom>
              <a:avLst/>
              <a:gdLst>
                <a:gd name="T0" fmla="*/ 1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1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2" y="2"/>
                    <a:pt x="3" y="0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5" name="Freeform 471"/>
            <p:cNvSpPr/>
            <p:nvPr/>
          </p:nvSpPr>
          <p:spPr bwMode="auto">
            <a:xfrm>
              <a:off x="3055" y="2319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0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6" name="Freeform 472"/>
            <p:cNvSpPr/>
            <p:nvPr/>
          </p:nvSpPr>
          <p:spPr bwMode="auto">
            <a:xfrm>
              <a:off x="3067" y="2319"/>
              <a:ext cx="3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7" name="Freeform 473"/>
            <p:cNvSpPr/>
            <p:nvPr/>
          </p:nvSpPr>
          <p:spPr bwMode="auto">
            <a:xfrm>
              <a:off x="3112" y="2319"/>
              <a:ext cx="7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8" name="Freeform 474"/>
            <p:cNvSpPr/>
            <p:nvPr/>
          </p:nvSpPr>
          <p:spPr bwMode="auto">
            <a:xfrm>
              <a:off x="3425" y="2321"/>
              <a:ext cx="7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3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9" name="Freeform 475"/>
            <p:cNvSpPr/>
            <p:nvPr/>
          </p:nvSpPr>
          <p:spPr bwMode="auto">
            <a:xfrm>
              <a:off x="3129" y="232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2"/>
                    <a:pt x="0" y="1"/>
                    <a:pt x="2" y="2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0" name="Freeform 476"/>
            <p:cNvSpPr/>
            <p:nvPr/>
          </p:nvSpPr>
          <p:spPr bwMode="auto">
            <a:xfrm>
              <a:off x="3081" y="2324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1" name="Freeform 477"/>
            <p:cNvSpPr/>
            <p:nvPr/>
          </p:nvSpPr>
          <p:spPr bwMode="auto">
            <a:xfrm>
              <a:off x="3387" y="2324"/>
              <a:ext cx="5" cy="7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0 w 2"/>
                <a:gd name="T5" fmla="*/ 3 h 3"/>
                <a:gd name="T6" fmla="*/ 1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2" y="3"/>
                    <a:pt x="2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2" name="Freeform 478"/>
            <p:cNvSpPr/>
            <p:nvPr/>
          </p:nvSpPr>
          <p:spPr bwMode="auto">
            <a:xfrm>
              <a:off x="3423" y="2326"/>
              <a:ext cx="5" cy="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0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3" name="Freeform 479"/>
            <p:cNvSpPr/>
            <p:nvPr/>
          </p:nvSpPr>
          <p:spPr bwMode="auto">
            <a:xfrm>
              <a:off x="2866" y="2329"/>
              <a:ext cx="7" cy="4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1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4" name="Freeform 480"/>
            <p:cNvSpPr/>
            <p:nvPr/>
          </p:nvSpPr>
          <p:spPr bwMode="auto">
            <a:xfrm>
              <a:off x="3356" y="2329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5" name="Freeform 481"/>
            <p:cNvSpPr/>
            <p:nvPr/>
          </p:nvSpPr>
          <p:spPr bwMode="auto">
            <a:xfrm>
              <a:off x="3214" y="233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2"/>
                    <a:pt x="0" y="0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6" name="Freeform 482"/>
            <p:cNvSpPr/>
            <p:nvPr/>
          </p:nvSpPr>
          <p:spPr bwMode="auto">
            <a:xfrm>
              <a:off x="3285" y="233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1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7" name="Freeform 483"/>
            <p:cNvSpPr/>
            <p:nvPr/>
          </p:nvSpPr>
          <p:spPr bwMode="auto">
            <a:xfrm>
              <a:off x="3364" y="2333"/>
              <a:ext cx="4" cy="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2" y="2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8" name="Freeform 484"/>
            <p:cNvSpPr/>
            <p:nvPr/>
          </p:nvSpPr>
          <p:spPr bwMode="auto">
            <a:xfrm>
              <a:off x="3378" y="2333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2"/>
                    <a:pt x="2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9" name="Freeform 485"/>
            <p:cNvSpPr/>
            <p:nvPr/>
          </p:nvSpPr>
          <p:spPr bwMode="auto">
            <a:xfrm>
              <a:off x="2996" y="2343"/>
              <a:ext cx="7" cy="7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3 h 3"/>
                <a:gd name="T4" fmla="*/ 0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2" y="2"/>
                    <a:pt x="1" y="0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00" name="Freeform 486"/>
            <p:cNvSpPr/>
            <p:nvPr/>
          </p:nvSpPr>
          <p:spPr bwMode="auto">
            <a:xfrm>
              <a:off x="2979" y="2348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0" y="1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4" name="Content Placeholder 2"/>
          <p:cNvSpPr txBox="1"/>
          <p:nvPr/>
        </p:nvSpPr>
        <p:spPr>
          <a:xfrm>
            <a:off x="1786890" y="1990725"/>
            <a:ext cx="1033145" cy="36576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输入标题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8" name="Content Placeholder 2"/>
          <p:cNvSpPr txBox="1"/>
          <p:nvPr/>
        </p:nvSpPr>
        <p:spPr>
          <a:xfrm>
            <a:off x="4906645" y="2780030"/>
            <a:ext cx="1033145" cy="36576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输入标题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18685" y="3555365"/>
            <a:ext cx="2665730" cy="17373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Hope is a good thing and maybe the best of things. And no good thing ever dies. </a:t>
            </a:r>
            <a:endParaRPr lang="en-US" altLang="zh-CN" sz="1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8098274" y="3207738"/>
            <a:ext cx="3927667" cy="755171"/>
            <a:chOff x="2832" y="1965"/>
            <a:chExt cx="2018" cy="388"/>
          </a:xfrm>
          <a:solidFill>
            <a:srgbClr val="F9BDC4"/>
          </a:solidFill>
          <a:effectLst/>
        </p:grpSpPr>
        <p:grpSp>
          <p:nvGrpSpPr>
            <p:cNvPr id="11" name="Group 205"/>
            <p:cNvGrpSpPr/>
            <p:nvPr/>
          </p:nvGrpSpPr>
          <p:grpSpPr bwMode="auto">
            <a:xfrm>
              <a:off x="2840" y="1965"/>
              <a:ext cx="1707" cy="388"/>
              <a:chOff x="2840" y="1965"/>
              <a:chExt cx="1707" cy="388"/>
            </a:xfrm>
            <a:grpFill/>
          </p:grpSpPr>
          <p:sp>
            <p:nvSpPr>
              <p:cNvPr id="13" name="Freeform 5"/>
              <p:cNvSpPr/>
              <p:nvPr/>
            </p:nvSpPr>
            <p:spPr bwMode="auto">
              <a:xfrm>
                <a:off x="4089" y="196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1" y="0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4120" y="1965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2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4134" y="1967"/>
                <a:ext cx="17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6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0"/>
                      <a:pt x="7" y="1"/>
                      <a:pt x="6" y="2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4006" y="197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1" y="0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" name="Freeform 9"/>
              <p:cNvSpPr/>
              <p:nvPr/>
            </p:nvSpPr>
            <p:spPr bwMode="auto">
              <a:xfrm>
                <a:off x="3854" y="1977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" name="Freeform 10"/>
              <p:cNvSpPr/>
              <p:nvPr/>
            </p:nvSpPr>
            <p:spPr bwMode="auto">
              <a:xfrm>
                <a:off x="3864" y="1977"/>
                <a:ext cx="14" cy="7"/>
              </a:xfrm>
              <a:custGeom>
                <a:avLst/>
                <a:gdLst>
                  <a:gd name="T0" fmla="*/ 1 w 6"/>
                  <a:gd name="T1" fmla="*/ 0 h 3"/>
                  <a:gd name="T2" fmla="*/ 6 w 6"/>
                  <a:gd name="T3" fmla="*/ 1 h 3"/>
                  <a:gd name="T4" fmla="*/ 4 w 6"/>
                  <a:gd name="T5" fmla="*/ 1 h 3"/>
                  <a:gd name="T6" fmla="*/ 0 w 6"/>
                  <a:gd name="T7" fmla="*/ 3 h 3"/>
                  <a:gd name="T8" fmla="*/ 2 w 6"/>
                  <a:gd name="T9" fmla="*/ 2 h 3"/>
                  <a:gd name="T10" fmla="*/ 1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1" y="0"/>
                    </a:moveTo>
                    <a:cubicBezTo>
                      <a:pt x="3" y="1"/>
                      <a:pt x="5" y="1"/>
                      <a:pt x="6" y="1"/>
                    </a:cubicBezTo>
                    <a:cubicBezTo>
                      <a:pt x="6" y="1"/>
                      <a:pt x="5" y="1"/>
                      <a:pt x="4" y="1"/>
                    </a:cubicBezTo>
                    <a:cubicBezTo>
                      <a:pt x="3" y="2"/>
                      <a:pt x="2" y="3"/>
                      <a:pt x="0" y="3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" name="Freeform 11"/>
              <p:cNvSpPr/>
              <p:nvPr/>
            </p:nvSpPr>
            <p:spPr bwMode="auto">
              <a:xfrm>
                <a:off x="3892" y="1977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3" y="2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1" name="Freeform 12"/>
              <p:cNvSpPr/>
              <p:nvPr/>
            </p:nvSpPr>
            <p:spPr bwMode="auto">
              <a:xfrm>
                <a:off x="3909" y="1977"/>
                <a:ext cx="24" cy="7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1 h 3"/>
                  <a:gd name="T4" fmla="*/ 9 w 10"/>
                  <a:gd name="T5" fmla="*/ 3 h 3"/>
                  <a:gd name="T6" fmla="*/ 0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cubicBezTo>
                      <a:pt x="3" y="1"/>
                      <a:pt x="7" y="1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  <a:cubicBezTo>
                      <a:pt x="5" y="2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" name="Freeform 13"/>
              <p:cNvSpPr/>
              <p:nvPr/>
            </p:nvSpPr>
            <p:spPr bwMode="auto">
              <a:xfrm>
                <a:off x="3850" y="1982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" name="Freeform 14"/>
              <p:cNvSpPr/>
              <p:nvPr/>
            </p:nvSpPr>
            <p:spPr bwMode="auto">
              <a:xfrm>
                <a:off x="4376" y="1984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4" name="Freeform 15"/>
              <p:cNvSpPr/>
              <p:nvPr/>
            </p:nvSpPr>
            <p:spPr bwMode="auto">
              <a:xfrm>
                <a:off x="3681" y="1987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1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5" name="Freeform 16"/>
              <p:cNvSpPr/>
              <p:nvPr/>
            </p:nvSpPr>
            <p:spPr bwMode="auto">
              <a:xfrm>
                <a:off x="3698" y="1987"/>
                <a:ext cx="9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3 h 3"/>
                  <a:gd name="T4" fmla="*/ 0 w 4"/>
                  <a:gd name="T5" fmla="*/ 2 h 3"/>
                  <a:gd name="T6" fmla="*/ 1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3" y="2"/>
                      <a:pt x="3" y="1"/>
                      <a:pt x="4" y="3"/>
                    </a:cubicBezTo>
                    <a:cubicBezTo>
                      <a:pt x="3" y="3"/>
                      <a:pt x="2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6" name="Freeform 17"/>
              <p:cNvSpPr/>
              <p:nvPr/>
            </p:nvSpPr>
            <p:spPr bwMode="auto">
              <a:xfrm>
                <a:off x="2859" y="1975"/>
                <a:ext cx="1202" cy="378"/>
              </a:xfrm>
              <a:custGeom>
                <a:avLst/>
                <a:gdLst>
                  <a:gd name="T0" fmla="*/ 492 w 507"/>
                  <a:gd name="T1" fmla="*/ 65 h 157"/>
                  <a:gd name="T2" fmla="*/ 485 w 507"/>
                  <a:gd name="T3" fmla="*/ 72 h 157"/>
                  <a:gd name="T4" fmla="*/ 499 w 507"/>
                  <a:gd name="T5" fmla="*/ 78 h 157"/>
                  <a:gd name="T6" fmla="*/ 497 w 507"/>
                  <a:gd name="T7" fmla="*/ 88 h 157"/>
                  <a:gd name="T8" fmla="*/ 488 w 507"/>
                  <a:gd name="T9" fmla="*/ 94 h 157"/>
                  <a:gd name="T10" fmla="*/ 484 w 507"/>
                  <a:gd name="T11" fmla="*/ 97 h 157"/>
                  <a:gd name="T12" fmla="*/ 411 w 507"/>
                  <a:gd name="T13" fmla="*/ 115 h 157"/>
                  <a:gd name="T14" fmla="*/ 359 w 507"/>
                  <a:gd name="T15" fmla="*/ 118 h 157"/>
                  <a:gd name="T16" fmla="*/ 318 w 507"/>
                  <a:gd name="T17" fmla="*/ 122 h 157"/>
                  <a:gd name="T18" fmla="*/ 300 w 507"/>
                  <a:gd name="T19" fmla="*/ 119 h 157"/>
                  <a:gd name="T20" fmla="*/ 293 w 507"/>
                  <a:gd name="T21" fmla="*/ 126 h 157"/>
                  <a:gd name="T22" fmla="*/ 281 w 507"/>
                  <a:gd name="T23" fmla="*/ 127 h 157"/>
                  <a:gd name="T24" fmla="*/ 267 w 507"/>
                  <a:gd name="T25" fmla="*/ 127 h 157"/>
                  <a:gd name="T26" fmla="*/ 260 w 507"/>
                  <a:gd name="T27" fmla="*/ 134 h 157"/>
                  <a:gd name="T28" fmla="*/ 256 w 507"/>
                  <a:gd name="T29" fmla="*/ 131 h 157"/>
                  <a:gd name="T30" fmla="*/ 252 w 507"/>
                  <a:gd name="T31" fmla="*/ 138 h 157"/>
                  <a:gd name="T32" fmla="*/ 232 w 507"/>
                  <a:gd name="T33" fmla="*/ 143 h 157"/>
                  <a:gd name="T34" fmla="*/ 208 w 507"/>
                  <a:gd name="T35" fmla="*/ 144 h 157"/>
                  <a:gd name="T36" fmla="*/ 191 w 507"/>
                  <a:gd name="T37" fmla="*/ 144 h 157"/>
                  <a:gd name="T38" fmla="*/ 67 w 507"/>
                  <a:gd name="T39" fmla="*/ 144 h 157"/>
                  <a:gd name="T40" fmla="*/ 60 w 507"/>
                  <a:gd name="T41" fmla="*/ 140 h 157"/>
                  <a:gd name="T42" fmla="*/ 53 w 507"/>
                  <a:gd name="T43" fmla="*/ 142 h 157"/>
                  <a:gd name="T44" fmla="*/ 45 w 507"/>
                  <a:gd name="T45" fmla="*/ 144 h 157"/>
                  <a:gd name="T46" fmla="*/ 40 w 507"/>
                  <a:gd name="T47" fmla="*/ 155 h 157"/>
                  <a:gd name="T48" fmla="*/ 32 w 507"/>
                  <a:gd name="T49" fmla="*/ 155 h 157"/>
                  <a:gd name="T50" fmla="*/ 19 w 507"/>
                  <a:gd name="T51" fmla="*/ 150 h 157"/>
                  <a:gd name="T52" fmla="*/ 9 w 507"/>
                  <a:gd name="T53" fmla="*/ 133 h 157"/>
                  <a:gd name="T54" fmla="*/ 0 w 507"/>
                  <a:gd name="T55" fmla="*/ 99 h 157"/>
                  <a:gd name="T56" fmla="*/ 4 w 507"/>
                  <a:gd name="T57" fmla="*/ 72 h 157"/>
                  <a:gd name="T58" fmla="*/ 5 w 507"/>
                  <a:gd name="T59" fmla="*/ 48 h 157"/>
                  <a:gd name="T60" fmla="*/ 10 w 507"/>
                  <a:gd name="T61" fmla="*/ 46 h 157"/>
                  <a:gd name="T62" fmla="*/ 16 w 507"/>
                  <a:gd name="T63" fmla="*/ 36 h 157"/>
                  <a:gd name="T64" fmla="*/ 20 w 507"/>
                  <a:gd name="T65" fmla="*/ 31 h 157"/>
                  <a:gd name="T66" fmla="*/ 34 w 507"/>
                  <a:gd name="T67" fmla="*/ 22 h 157"/>
                  <a:gd name="T68" fmla="*/ 128 w 507"/>
                  <a:gd name="T69" fmla="*/ 6 h 157"/>
                  <a:gd name="T70" fmla="*/ 257 w 507"/>
                  <a:gd name="T71" fmla="*/ 15 h 157"/>
                  <a:gd name="T72" fmla="*/ 304 w 507"/>
                  <a:gd name="T73" fmla="*/ 15 h 157"/>
                  <a:gd name="T74" fmla="*/ 317 w 507"/>
                  <a:gd name="T75" fmla="*/ 15 h 157"/>
                  <a:gd name="T76" fmla="*/ 406 w 507"/>
                  <a:gd name="T77" fmla="*/ 20 h 157"/>
                  <a:gd name="T78" fmla="*/ 409 w 507"/>
                  <a:gd name="T79" fmla="*/ 34 h 157"/>
                  <a:gd name="T80" fmla="*/ 424 w 507"/>
                  <a:gd name="T81" fmla="*/ 37 h 157"/>
                  <a:gd name="T82" fmla="*/ 409 w 507"/>
                  <a:gd name="T83" fmla="*/ 44 h 157"/>
                  <a:gd name="T84" fmla="*/ 410 w 507"/>
                  <a:gd name="T85" fmla="*/ 48 h 157"/>
                  <a:gd name="T86" fmla="*/ 427 w 507"/>
                  <a:gd name="T87" fmla="*/ 50 h 157"/>
                  <a:gd name="T88" fmla="*/ 447 w 507"/>
                  <a:gd name="T89" fmla="*/ 58 h 157"/>
                  <a:gd name="T90" fmla="*/ 424 w 507"/>
                  <a:gd name="T91" fmla="*/ 58 h 157"/>
                  <a:gd name="T92" fmla="*/ 417 w 507"/>
                  <a:gd name="T93" fmla="*/ 64 h 157"/>
                  <a:gd name="T94" fmla="*/ 415 w 507"/>
                  <a:gd name="T95" fmla="*/ 62 h 157"/>
                  <a:gd name="T96" fmla="*/ 405 w 507"/>
                  <a:gd name="T97" fmla="*/ 72 h 157"/>
                  <a:gd name="T98" fmla="*/ 389 w 507"/>
                  <a:gd name="T99" fmla="*/ 69 h 157"/>
                  <a:gd name="T100" fmla="*/ 399 w 507"/>
                  <a:gd name="T101" fmla="*/ 77 h 157"/>
                  <a:gd name="T102" fmla="*/ 401 w 507"/>
                  <a:gd name="T103" fmla="*/ 75 h 157"/>
                  <a:gd name="T104" fmla="*/ 420 w 507"/>
                  <a:gd name="T105" fmla="*/ 79 h 157"/>
                  <a:gd name="T106" fmla="*/ 431 w 507"/>
                  <a:gd name="T107" fmla="*/ 75 h 157"/>
                  <a:gd name="T108" fmla="*/ 439 w 507"/>
                  <a:gd name="T109" fmla="*/ 76 h 157"/>
                  <a:gd name="T110" fmla="*/ 448 w 507"/>
                  <a:gd name="T111" fmla="*/ 73 h 157"/>
                  <a:gd name="T112" fmla="*/ 453 w 507"/>
                  <a:gd name="T113" fmla="*/ 72 h 157"/>
                  <a:gd name="T114" fmla="*/ 465 w 507"/>
                  <a:gd name="T115" fmla="*/ 80 h 157"/>
                  <a:gd name="T116" fmla="*/ 468 w 507"/>
                  <a:gd name="T117" fmla="*/ 6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07" h="157">
                    <a:moveTo>
                      <a:pt x="470" y="69"/>
                    </a:moveTo>
                    <a:cubicBezTo>
                      <a:pt x="475" y="69"/>
                      <a:pt x="475" y="69"/>
                      <a:pt x="478" y="68"/>
                    </a:cubicBezTo>
                    <a:cubicBezTo>
                      <a:pt x="479" y="65"/>
                      <a:pt x="480" y="63"/>
                      <a:pt x="481" y="61"/>
                    </a:cubicBezTo>
                    <a:cubicBezTo>
                      <a:pt x="487" y="62"/>
                      <a:pt x="489" y="61"/>
                      <a:pt x="492" y="65"/>
                    </a:cubicBezTo>
                    <a:cubicBezTo>
                      <a:pt x="490" y="67"/>
                      <a:pt x="491" y="65"/>
                      <a:pt x="491" y="68"/>
                    </a:cubicBezTo>
                    <a:cubicBezTo>
                      <a:pt x="490" y="68"/>
                      <a:pt x="489" y="68"/>
                      <a:pt x="488" y="68"/>
                    </a:cubicBezTo>
                    <a:cubicBezTo>
                      <a:pt x="488" y="65"/>
                      <a:pt x="486" y="66"/>
                      <a:pt x="483" y="64"/>
                    </a:cubicBezTo>
                    <a:cubicBezTo>
                      <a:pt x="484" y="67"/>
                      <a:pt x="484" y="70"/>
                      <a:pt x="485" y="72"/>
                    </a:cubicBezTo>
                    <a:cubicBezTo>
                      <a:pt x="485" y="72"/>
                      <a:pt x="486" y="72"/>
                      <a:pt x="486" y="72"/>
                    </a:cubicBezTo>
                    <a:cubicBezTo>
                      <a:pt x="490" y="66"/>
                      <a:pt x="506" y="72"/>
                      <a:pt x="507" y="73"/>
                    </a:cubicBezTo>
                    <a:cubicBezTo>
                      <a:pt x="504" y="74"/>
                      <a:pt x="501" y="74"/>
                      <a:pt x="497" y="74"/>
                    </a:cubicBezTo>
                    <a:cubicBezTo>
                      <a:pt x="498" y="76"/>
                      <a:pt x="499" y="77"/>
                      <a:pt x="499" y="78"/>
                    </a:cubicBezTo>
                    <a:cubicBezTo>
                      <a:pt x="504" y="79"/>
                      <a:pt x="502" y="77"/>
                      <a:pt x="504" y="82"/>
                    </a:cubicBezTo>
                    <a:cubicBezTo>
                      <a:pt x="501" y="81"/>
                      <a:pt x="499" y="80"/>
                      <a:pt x="496" y="82"/>
                    </a:cubicBezTo>
                    <a:cubicBezTo>
                      <a:pt x="499" y="85"/>
                      <a:pt x="499" y="84"/>
                      <a:pt x="500" y="89"/>
                    </a:cubicBezTo>
                    <a:cubicBezTo>
                      <a:pt x="499" y="88"/>
                      <a:pt x="498" y="88"/>
                      <a:pt x="497" y="88"/>
                    </a:cubicBezTo>
                    <a:cubicBezTo>
                      <a:pt x="497" y="87"/>
                      <a:pt x="497" y="87"/>
                      <a:pt x="497" y="86"/>
                    </a:cubicBezTo>
                    <a:cubicBezTo>
                      <a:pt x="494" y="84"/>
                      <a:pt x="497" y="83"/>
                      <a:pt x="494" y="85"/>
                    </a:cubicBezTo>
                    <a:cubicBezTo>
                      <a:pt x="492" y="85"/>
                      <a:pt x="491" y="85"/>
                      <a:pt x="490" y="85"/>
                    </a:cubicBezTo>
                    <a:cubicBezTo>
                      <a:pt x="490" y="90"/>
                      <a:pt x="490" y="89"/>
                      <a:pt x="488" y="94"/>
                    </a:cubicBezTo>
                    <a:cubicBezTo>
                      <a:pt x="490" y="94"/>
                      <a:pt x="492" y="94"/>
                      <a:pt x="494" y="94"/>
                    </a:cubicBezTo>
                    <a:cubicBezTo>
                      <a:pt x="494" y="95"/>
                      <a:pt x="494" y="97"/>
                      <a:pt x="494" y="98"/>
                    </a:cubicBezTo>
                    <a:cubicBezTo>
                      <a:pt x="492" y="99"/>
                      <a:pt x="490" y="100"/>
                      <a:pt x="488" y="101"/>
                    </a:cubicBezTo>
                    <a:cubicBezTo>
                      <a:pt x="487" y="100"/>
                      <a:pt x="485" y="99"/>
                      <a:pt x="484" y="97"/>
                    </a:cubicBezTo>
                    <a:cubicBezTo>
                      <a:pt x="484" y="99"/>
                      <a:pt x="485" y="101"/>
                      <a:pt x="485" y="102"/>
                    </a:cubicBezTo>
                    <a:cubicBezTo>
                      <a:pt x="456" y="103"/>
                      <a:pt x="426" y="110"/>
                      <a:pt x="409" y="106"/>
                    </a:cubicBezTo>
                    <a:cubicBezTo>
                      <a:pt x="411" y="109"/>
                      <a:pt x="413" y="111"/>
                      <a:pt x="415" y="114"/>
                    </a:cubicBezTo>
                    <a:cubicBezTo>
                      <a:pt x="414" y="114"/>
                      <a:pt x="412" y="114"/>
                      <a:pt x="411" y="115"/>
                    </a:cubicBezTo>
                    <a:cubicBezTo>
                      <a:pt x="405" y="114"/>
                      <a:pt x="399" y="114"/>
                      <a:pt x="393" y="114"/>
                    </a:cubicBezTo>
                    <a:cubicBezTo>
                      <a:pt x="394" y="111"/>
                      <a:pt x="393" y="113"/>
                      <a:pt x="394" y="111"/>
                    </a:cubicBezTo>
                    <a:cubicBezTo>
                      <a:pt x="382" y="113"/>
                      <a:pt x="373" y="112"/>
                      <a:pt x="358" y="112"/>
                    </a:cubicBezTo>
                    <a:cubicBezTo>
                      <a:pt x="360" y="115"/>
                      <a:pt x="359" y="113"/>
                      <a:pt x="359" y="118"/>
                    </a:cubicBezTo>
                    <a:cubicBezTo>
                      <a:pt x="345" y="117"/>
                      <a:pt x="340" y="118"/>
                      <a:pt x="333" y="117"/>
                    </a:cubicBezTo>
                    <a:cubicBezTo>
                      <a:pt x="333" y="119"/>
                      <a:pt x="331" y="121"/>
                      <a:pt x="328" y="121"/>
                    </a:cubicBezTo>
                    <a:cubicBezTo>
                      <a:pt x="326" y="118"/>
                      <a:pt x="327" y="119"/>
                      <a:pt x="322" y="119"/>
                    </a:cubicBezTo>
                    <a:cubicBezTo>
                      <a:pt x="320" y="121"/>
                      <a:pt x="320" y="121"/>
                      <a:pt x="318" y="122"/>
                    </a:cubicBezTo>
                    <a:cubicBezTo>
                      <a:pt x="317" y="119"/>
                      <a:pt x="317" y="120"/>
                      <a:pt x="315" y="118"/>
                    </a:cubicBezTo>
                    <a:cubicBezTo>
                      <a:pt x="314" y="120"/>
                      <a:pt x="308" y="119"/>
                      <a:pt x="304" y="120"/>
                    </a:cubicBezTo>
                    <a:cubicBezTo>
                      <a:pt x="304" y="123"/>
                      <a:pt x="305" y="121"/>
                      <a:pt x="303" y="122"/>
                    </a:cubicBezTo>
                    <a:cubicBezTo>
                      <a:pt x="301" y="120"/>
                      <a:pt x="302" y="120"/>
                      <a:pt x="300" y="119"/>
                    </a:cubicBezTo>
                    <a:cubicBezTo>
                      <a:pt x="300" y="122"/>
                      <a:pt x="302" y="121"/>
                      <a:pt x="298" y="122"/>
                    </a:cubicBezTo>
                    <a:cubicBezTo>
                      <a:pt x="297" y="121"/>
                      <a:pt x="296" y="120"/>
                      <a:pt x="296" y="120"/>
                    </a:cubicBezTo>
                    <a:cubicBezTo>
                      <a:pt x="296" y="122"/>
                      <a:pt x="296" y="125"/>
                      <a:pt x="297" y="128"/>
                    </a:cubicBezTo>
                    <a:cubicBezTo>
                      <a:pt x="294" y="126"/>
                      <a:pt x="295" y="127"/>
                      <a:pt x="293" y="126"/>
                    </a:cubicBezTo>
                    <a:cubicBezTo>
                      <a:pt x="293" y="133"/>
                      <a:pt x="295" y="131"/>
                      <a:pt x="292" y="134"/>
                    </a:cubicBezTo>
                    <a:cubicBezTo>
                      <a:pt x="288" y="133"/>
                      <a:pt x="290" y="136"/>
                      <a:pt x="286" y="133"/>
                    </a:cubicBezTo>
                    <a:cubicBezTo>
                      <a:pt x="289" y="131"/>
                      <a:pt x="288" y="133"/>
                      <a:pt x="287" y="130"/>
                    </a:cubicBezTo>
                    <a:cubicBezTo>
                      <a:pt x="285" y="130"/>
                      <a:pt x="286" y="129"/>
                      <a:pt x="281" y="127"/>
                    </a:cubicBezTo>
                    <a:cubicBezTo>
                      <a:pt x="281" y="129"/>
                      <a:pt x="281" y="130"/>
                      <a:pt x="281" y="132"/>
                    </a:cubicBezTo>
                    <a:cubicBezTo>
                      <a:pt x="279" y="129"/>
                      <a:pt x="272" y="133"/>
                      <a:pt x="268" y="129"/>
                    </a:cubicBezTo>
                    <a:cubicBezTo>
                      <a:pt x="269" y="129"/>
                      <a:pt x="269" y="130"/>
                      <a:pt x="270" y="130"/>
                    </a:cubicBezTo>
                    <a:cubicBezTo>
                      <a:pt x="269" y="128"/>
                      <a:pt x="269" y="129"/>
                      <a:pt x="267" y="127"/>
                    </a:cubicBezTo>
                    <a:cubicBezTo>
                      <a:pt x="267" y="127"/>
                      <a:pt x="266" y="127"/>
                      <a:pt x="266" y="127"/>
                    </a:cubicBezTo>
                    <a:cubicBezTo>
                      <a:pt x="266" y="135"/>
                      <a:pt x="264" y="134"/>
                      <a:pt x="259" y="136"/>
                    </a:cubicBezTo>
                    <a:cubicBezTo>
                      <a:pt x="259" y="135"/>
                      <a:pt x="259" y="134"/>
                      <a:pt x="258" y="133"/>
                    </a:cubicBezTo>
                    <a:cubicBezTo>
                      <a:pt x="259" y="133"/>
                      <a:pt x="260" y="134"/>
                      <a:pt x="260" y="134"/>
                    </a:cubicBezTo>
                    <a:cubicBezTo>
                      <a:pt x="257" y="132"/>
                      <a:pt x="258" y="134"/>
                      <a:pt x="253" y="136"/>
                    </a:cubicBezTo>
                    <a:cubicBezTo>
                      <a:pt x="253" y="136"/>
                      <a:pt x="253" y="135"/>
                      <a:pt x="253" y="135"/>
                    </a:cubicBezTo>
                    <a:cubicBezTo>
                      <a:pt x="253" y="135"/>
                      <a:pt x="254" y="134"/>
                      <a:pt x="255" y="134"/>
                    </a:cubicBezTo>
                    <a:cubicBezTo>
                      <a:pt x="255" y="133"/>
                      <a:pt x="255" y="132"/>
                      <a:pt x="256" y="131"/>
                    </a:cubicBezTo>
                    <a:cubicBezTo>
                      <a:pt x="253" y="132"/>
                      <a:pt x="251" y="132"/>
                      <a:pt x="249" y="134"/>
                    </a:cubicBezTo>
                    <a:cubicBezTo>
                      <a:pt x="247" y="135"/>
                      <a:pt x="246" y="137"/>
                      <a:pt x="245" y="139"/>
                    </a:cubicBezTo>
                    <a:cubicBezTo>
                      <a:pt x="246" y="139"/>
                      <a:pt x="247" y="139"/>
                      <a:pt x="248" y="140"/>
                    </a:cubicBezTo>
                    <a:cubicBezTo>
                      <a:pt x="249" y="139"/>
                      <a:pt x="250" y="138"/>
                      <a:pt x="252" y="138"/>
                    </a:cubicBezTo>
                    <a:cubicBezTo>
                      <a:pt x="252" y="138"/>
                      <a:pt x="252" y="138"/>
                      <a:pt x="252" y="139"/>
                    </a:cubicBezTo>
                    <a:cubicBezTo>
                      <a:pt x="251" y="140"/>
                      <a:pt x="251" y="141"/>
                      <a:pt x="251" y="142"/>
                    </a:cubicBezTo>
                    <a:cubicBezTo>
                      <a:pt x="242" y="141"/>
                      <a:pt x="242" y="142"/>
                      <a:pt x="232" y="140"/>
                    </a:cubicBezTo>
                    <a:cubicBezTo>
                      <a:pt x="232" y="141"/>
                      <a:pt x="232" y="142"/>
                      <a:pt x="232" y="143"/>
                    </a:cubicBezTo>
                    <a:cubicBezTo>
                      <a:pt x="230" y="142"/>
                      <a:pt x="229" y="141"/>
                      <a:pt x="228" y="140"/>
                    </a:cubicBezTo>
                    <a:cubicBezTo>
                      <a:pt x="227" y="143"/>
                      <a:pt x="220" y="144"/>
                      <a:pt x="215" y="144"/>
                    </a:cubicBezTo>
                    <a:cubicBezTo>
                      <a:pt x="215" y="144"/>
                      <a:pt x="215" y="143"/>
                      <a:pt x="215" y="142"/>
                    </a:cubicBezTo>
                    <a:cubicBezTo>
                      <a:pt x="212" y="144"/>
                      <a:pt x="212" y="145"/>
                      <a:pt x="208" y="144"/>
                    </a:cubicBezTo>
                    <a:cubicBezTo>
                      <a:pt x="208" y="143"/>
                      <a:pt x="208" y="141"/>
                      <a:pt x="208" y="140"/>
                    </a:cubicBezTo>
                    <a:cubicBezTo>
                      <a:pt x="202" y="143"/>
                      <a:pt x="196" y="145"/>
                      <a:pt x="194" y="143"/>
                    </a:cubicBezTo>
                    <a:cubicBezTo>
                      <a:pt x="191" y="141"/>
                      <a:pt x="192" y="142"/>
                      <a:pt x="190" y="140"/>
                    </a:cubicBezTo>
                    <a:cubicBezTo>
                      <a:pt x="191" y="141"/>
                      <a:pt x="191" y="143"/>
                      <a:pt x="191" y="144"/>
                    </a:cubicBezTo>
                    <a:cubicBezTo>
                      <a:pt x="189" y="144"/>
                      <a:pt x="76" y="146"/>
                      <a:pt x="76" y="146"/>
                    </a:cubicBezTo>
                    <a:cubicBezTo>
                      <a:pt x="77" y="149"/>
                      <a:pt x="78" y="152"/>
                      <a:pt x="79" y="154"/>
                    </a:cubicBezTo>
                    <a:cubicBezTo>
                      <a:pt x="75" y="150"/>
                      <a:pt x="72" y="146"/>
                      <a:pt x="68" y="143"/>
                    </a:cubicBezTo>
                    <a:cubicBezTo>
                      <a:pt x="68" y="143"/>
                      <a:pt x="68" y="144"/>
                      <a:pt x="67" y="144"/>
                    </a:cubicBezTo>
                    <a:cubicBezTo>
                      <a:pt x="70" y="148"/>
                      <a:pt x="69" y="149"/>
                      <a:pt x="71" y="155"/>
                    </a:cubicBezTo>
                    <a:cubicBezTo>
                      <a:pt x="70" y="155"/>
                      <a:pt x="69" y="155"/>
                      <a:pt x="68" y="155"/>
                    </a:cubicBezTo>
                    <a:cubicBezTo>
                      <a:pt x="68" y="155"/>
                      <a:pt x="67" y="154"/>
                      <a:pt x="66" y="154"/>
                    </a:cubicBezTo>
                    <a:cubicBezTo>
                      <a:pt x="65" y="148"/>
                      <a:pt x="62" y="143"/>
                      <a:pt x="60" y="140"/>
                    </a:cubicBezTo>
                    <a:cubicBezTo>
                      <a:pt x="59" y="141"/>
                      <a:pt x="58" y="143"/>
                      <a:pt x="58" y="144"/>
                    </a:cubicBezTo>
                    <a:cubicBezTo>
                      <a:pt x="61" y="147"/>
                      <a:pt x="60" y="147"/>
                      <a:pt x="61" y="151"/>
                    </a:cubicBezTo>
                    <a:cubicBezTo>
                      <a:pt x="59" y="151"/>
                      <a:pt x="58" y="151"/>
                      <a:pt x="57" y="150"/>
                    </a:cubicBezTo>
                    <a:cubicBezTo>
                      <a:pt x="56" y="145"/>
                      <a:pt x="56" y="144"/>
                      <a:pt x="53" y="142"/>
                    </a:cubicBezTo>
                    <a:cubicBezTo>
                      <a:pt x="53" y="142"/>
                      <a:pt x="52" y="143"/>
                      <a:pt x="52" y="144"/>
                    </a:cubicBezTo>
                    <a:cubicBezTo>
                      <a:pt x="51" y="144"/>
                      <a:pt x="49" y="144"/>
                      <a:pt x="48" y="144"/>
                    </a:cubicBezTo>
                    <a:cubicBezTo>
                      <a:pt x="52" y="148"/>
                      <a:pt x="51" y="149"/>
                      <a:pt x="52" y="154"/>
                    </a:cubicBezTo>
                    <a:cubicBezTo>
                      <a:pt x="48" y="152"/>
                      <a:pt x="47" y="148"/>
                      <a:pt x="45" y="144"/>
                    </a:cubicBezTo>
                    <a:cubicBezTo>
                      <a:pt x="45" y="144"/>
                      <a:pt x="45" y="144"/>
                      <a:pt x="44" y="144"/>
                    </a:cubicBezTo>
                    <a:cubicBezTo>
                      <a:pt x="44" y="145"/>
                      <a:pt x="43" y="145"/>
                      <a:pt x="42" y="145"/>
                    </a:cubicBezTo>
                    <a:cubicBezTo>
                      <a:pt x="43" y="149"/>
                      <a:pt x="43" y="153"/>
                      <a:pt x="43" y="157"/>
                    </a:cubicBezTo>
                    <a:cubicBezTo>
                      <a:pt x="42" y="156"/>
                      <a:pt x="41" y="156"/>
                      <a:pt x="40" y="155"/>
                    </a:cubicBezTo>
                    <a:cubicBezTo>
                      <a:pt x="39" y="148"/>
                      <a:pt x="38" y="142"/>
                      <a:pt x="32" y="140"/>
                    </a:cubicBezTo>
                    <a:cubicBezTo>
                      <a:pt x="32" y="140"/>
                      <a:pt x="31" y="141"/>
                      <a:pt x="31" y="142"/>
                    </a:cubicBezTo>
                    <a:cubicBezTo>
                      <a:pt x="32" y="146"/>
                      <a:pt x="33" y="151"/>
                      <a:pt x="34" y="156"/>
                    </a:cubicBezTo>
                    <a:cubicBezTo>
                      <a:pt x="33" y="156"/>
                      <a:pt x="32" y="155"/>
                      <a:pt x="32" y="155"/>
                    </a:cubicBezTo>
                    <a:cubicBezTo>
                      <a:pt x="31" y="147"/>
                      <a:pt x="25" y="140"/>
                      <a:pt x="26" y="136"/>
                    </a:cubicBezTo>
                    <a:cubicBezTo>
                      <a:pt x="24" y="136"/>
                      <a:pt x="23" y="136"/>
                      <a:pt x="21" y="137"/>
                    </a:cubicBezTo>
                    <a:cubicBezTo>
                      <a:pt x="22" y="142"/>
                      <a:pt x="22" y="147"/>
                      <a:pt x="22" y="152"/>
                    </a:cubicBezTo>
                    <a:cubicBezTo>
                      <a:pt x="21" y="152"/>
                      <a:pt x="20" y="151"/>
                      <a:pt x="19" y="150"/>
                    </a:cubicBezTo>
                    <a:cubicBezTo>
                      <a:pt x="17" y="142"/>
                      <a:pt x="16" y="133"/>
                      <a:pt x="14" y="124"/>
                    </a:cubicBezTo>
                    <a:cubicBezTo>
                      <a:pt x="13" y="124"/>
                      <a:pt x="12" y="124"/>
                      <a:pt x="11" y="123"/>
                    </a:cubicBezTo>
                    <a:cubicBezTo>
                      <a:pt x="10" y="124"/>
                      <a:pt x="9" y="124"/>
                      <a:pt x="9" y="124"/>
                    </a:cubicBezTo>
                    <a:cubicBezTo>
                      <a:pt x="9" y="127"/>
                      <a:pt x="9" y="130"/>
                      <a:pt x="9" y="133"/>
                    </a:cubicBezTo>
                    <a:cubicBezTo>
                      <a:pt x="8" y="133"/>
                      <a:pt x="8" y="132"/>
                      <a:pt x="7" y="132"/>
                    </a:cubicBezTo>
                    <a:cubicBezTo>
                      <a:pt x="4" y="121"/>
                      <a:pt x="3" y="112"/>
                      <a:pt x="6" y="98"/>
                    </a:cubicBezTo>
                    <a:cubicBezTo>
                      <a:pt x="6" y="98"/>
                      <a:pt x="5" y="98"/>
                      <a:pt x="5" y="98"/>
                    </a:cubicBezTo>
                    <a:cubicBezTo>
                      <a:pt x="3" y="99"/>
                      <a:pt x="2" y="99"/>
                      <a:pt x="0" y="99"/>
                    </a:cubicBezTo>
                    <a:cubicBezTo>
                      <a:pt x="0" y="93"/>
                      <a:pt x="1" y="87"/>
                      <a:pt x="1" y="81"/>
                    </a:cubicBezTo>
                    <a:cubicBezTo>
                      <a:pt x="4" y="81"/>
                      <a:pt x="6" y="80"/>
                      <a:pt x="9" y="80"/>
                    </a:cubicBezTo>
                    <a:cubicBezTo>
                      <a:pt x="10" y="77"/>
                      <a:pt x="10" y="76"/>
                      <a:pt x="8" y="73"/>
                    </a:cubicBezTo>
                    <a:cubicBezTo>
                      <a:pt x="5" y="73"/>
                      <a:pt x="6" y="74"/>
                      <a:pt x="4" y="72"/>
                    </a:cubicBezTo>
                    <a:cubicBezTo>
                      <a:pt x="6" y="68"/>
                      <a:pt x="8" y="64"/>
                      <a:pt x="10" y="60"/>
                    </a:cubicBezTo>
                    <a:cubicBezTo>
                      <a:pt x="4" y="60"/>
                      <a:pt x="5" y="61"/>
                      <a:pt x="2" y="58"/>
                    </a:cubicBezTo>
                    <a:cubicBezTo>
                      <a:pt x="0" y="56"/>
                      <a:pt x="1" y="58"/>
                      <a:pt x="0" y="54"/>
                    </a:cubicBezTo>
                    <a:cubicBezTo>
                      <a:pt x="2" y="52"/>
                      <a:pt x="3" y="50"/>
                      <a:pt x="5" y="48"/>
                    </a:cubicBezTo>
                    <a:cubicBezTo>
                      <a:pt x="11" y="49"/>
                      <a:pt x="13" y="47"/>
                      <a:pt x="19" y="46"/>
                    </a:cubicBezTo>
                    <a:cubicBezTo>
                      <a:pt x="19" y="45"/>
                      <a:pt x="19" y="44"/>
                      <a:pt x="18" y="43"/>
                    </a:cubicBezTo>
                    <a:cubicBezTo>
                      <a:pt x="17" y="42"/>
                      <a:pt x="16" y="41"/>
                      <a:pt x="16" y="41"/>
                    </a:cubicBezTo>
                    <a:cubicBezTo>
                      <a:pt x="12" y="42"/>
                      <a:pt x="12" y="42"/>
                      <a:pt x="10" y="46"/>
                    </a:cubicBezTo>
                    <a:cubicBezTo>
                      <a:pt x="8" y="45"/>
                      <a:pt x="7" y="45"/>
                      <a:pt x="6" y="4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7" y="43"/>
                      <a:pt x="7" y="42"/>
                      <a:pt x="8" y="42"/>
                    </a:cubicBezTo>
                    <a:cubicBezTo>
                      <a:pt x="11" y="40"/>
                      <a:pt x="14" y="38"/>
                      <a:pt x="16" y="36"/>
                    </a:cubicBezTo>
                    <a:cubicBezTo>
                      <a:pt x="17" y="39"/>
                      <a:pt x="17" y="39"/>
                      <a:pt x="18" y="41"/>
                    </a:cubicBezTo>
                    <a:cubicBezTo>
                      <a:pt x="20" y="40"/>
                      <a:pt x="21" y="40"/>
                      <a:pt x="22" y="39"/>
                    </a:cubicBezTo>
                    <a:cubicBezTo>
                      <a:pt x="24" y="37"/>
                      <a:pt x="25" y="34"/>
                      <a:pt x="26" y="32"/>
                    </a:cubicBezTo>
                    <a:cubicBezTo>
                      <a:pt x="21" y="32"/>
                      <a:pt x="23" y="33"/>
                      <a:pt x="20" y="31"/>
                    </a:cubicBezTo>
                    <a:cubicBezTo>
                      <a:pt x="23" y="24"/>
                      <a:pt x="27" y="20"/>
                      <a:pt x="32" y="16"/>
                    </a:cubicBezTo>
                    <a:cubicBezTo>
                      <a:pt x="33" y="16"/>
                      <a:pt x="34" y="16"/>
                      <a:pt x="36" y="16"/>
                    </a:cubicBezTo>
                    <a:cubicBezTo>
                      <a:pt x="36" y="17"/>
                      <a:pt x="36" y="18"/>
                      <a:pt x="36" y="19"/>
                    </a:cubicBezTo>
                    <a:cubicBezTo>
                      <a:pt x="34" y="20"/>
                      <a:pt x="35" y="19"/>
                      <a:pt x="34" y="22"/>
                    </a:cubicBezTo>
                    <a:cubicBezTo>
                      <a:pt x="38" y="20"/>
                      <a:pt x="39" y="19"/>
                      <a:pt x="41" y="16"/>
                    </a:cubicBezTo>
                    <a:cubicBezTo>
                      <a:pt x="38" y="16"/>
                      <a:pt x="36" y="17"/>
                      <a:pt x="38" y="14"/>
                    </a:cubicBezTo>
                    <a:cubicBezTo>
                      <a:pt x="77" y="13"/>
                      <a:pt x="93" y="0"/>
                      <a:pt x="126" y="10"/>
                    </a:cubicBezTo>
                    <a:cubicBezTo>
                      <a:pt x="127" y="9"/>
                      <a:pt x="127" y="8"/>
                      <a:pt x="128" y="6"/>
                    </a:cubicBezTo>
                    <a:cubicBezTo>
                      <a:pt x="130" y="7"/>
                      <a:pt x="132" y="9"/>
                      <a:pt x="134" y="10"/>
                    </a:cubicBezTo>
                    <a:cubicBezTo>
                      <a:pt x="134" y="10"/>
                      <a:pt x="144" y="8"/>
                      <a:pt x="144" y="8"/>
                    </a:cubicBezTo>
                    <a:cubicBezTo>
                      <a:pt x="140" y="4"/>
                      <a:pt x="226" y="12"/>
                      <a:pt x="230" y="10"/>
                    </a:cubicBezTo>
                    <a:cubicBezTo>
                      <a:pt x="232" y="8"/>
                      <a:pt x="264" y="15"/>
                      <a:pt x="257" y="15"/>
                    </a:cubicBezTo>
                    <a:cubicBezTo>
                      <a:pt x="260" y="16"/>
                      <a:pt x="278" y="11"/>
                      <a:pt x="281" y="14"/>
                    </a:cubicBezTo>
                    <a:cubicBezTo>
                      <a:pt x="281" y="15"/>
                      <a:pt x="281" y="15"/>
                      <a:pt x="280" y="16"/>
                    </a:cubicBezTo>
                    <a:cubicBezTo>
                      <a:pt x="287" y="12"/>
                      <a:pt x="296" y="16"/>
                      <a:pt x="304" y="19"/>
                    </a:cubicBezTo>
                    <a:cubicBezTo>
                      <a:pt x="304" y="17"/>
                      <a:pt x="304" y="16"/>
                      <a:pt x="304" y="15"/>
                    </a:cubicBezTo>
                    <a:cubicBezTo>
                      <a:pt x="306" y="15"/>
                      <a:pt x="309" y="15"/>
                      <a:pt x="312" y="15"/>
                    </a:cubicBezTo>
                    <a:cubicBezTo>
                      <a:pt x="312" y="16"/>
                      <a:pt x="313" y="17"/>
                      <a:pt x="313" y="18"/>
                    </a:cubicBezTo>
                    <a:cubicBezTo>
                      <a:pt x="312" y="17"/>
                      <a:pt x="312" y="17"/>
                      <a:pt x="311" y="17"/>
                    </a:cubicBezTo>
                    <a:cubicBezTo>
                      <a:pt x="315" y="18"/>
                      <a:pt x="314" y="14"/>
                      <a:pt x="317" y="15"/>
                    </a:cubicBezTo>
                    <a:cubicBezTo>
                      <a:pt x="318" y="18"/>
                      <a:pt x="322" y="20"/>
                      <a:pt x="324" y="21"/>
                    </a:cubicBezTo>
                    <a:cubicBezTo>
                      <a:pt x="329" y="18"/>
                      <a:pt x="353" y="19"/>
                      <a:pt x="355" y="21"/>
                    </a:cubicBezTo>
                    <a:cubicBezTo>
                      <a:pt x="354" y="22"/>
                      <a:pt x="353" y="23"/>
                      <a:pt x="352" y="24"/>
                    </a:cubicBezTo>
                    <a:cubicBezTo>
                      <a:pt x="375" y="20"/>
                      <a:pt x="380" y="20"/>
                      <a:pt x="406" y="20"/>
                    </a:cubicBezTo>
                    <a:cubicBezTo>
                      <a:pt x="403" y="23"/>
                      <a:pt x="401" y="28"/>
                      <a:pt x="402" y="33"/>
                    </a:cubicBezTo>
                    <a:cubicBezTo>
                      <a:pt x="400" y="32"/>
                      <a:pt x="398" y="32"/>
                      <a:pt x="396" y="31"/>
                    </a:cubicBezTo>
                    <a:cubicBezTo>
                      <a:pt x="396" y="32"/>
                      <a:pt x="396" y="34"/>
                      <a:pt x="396" y="35"/>
                    </a:cubicBezTo>
                    <a:cubicBezTo>
                      <a:pt x="400" y="35"/>
                      <a:pt x="405" y="34"/>
                      <a:pt x="409" y="34"/>
                    </a:cubicBezTo>
                    <a:cubicBezTo>
                      <a:pt x="408" y="36"/>
                      <a:pt x="408" y="38"/>
                      <a:pt x="407" y="40"/>
                    </a:cubicBezTo>
                    <a:cubicBezTo>
                      <a:pt x="410" y="38"/>
                      <a:pt x="410" y="37"/>
                      <a:pt x="411" y="34"/>
                    </a:cubicBezTo>
                    <a:cubicBezTo>
                      <a:pt x="415" y="35"/>
                      <a:pt x="418" y="35"/>
                      <a:pt x="424" y="35"/>
                    </a:cubicBezTo>
                    <a:cubicBezTo>
                      <a:pt x="424" y="36"/>
                      <a:pt x="424" y="36"/>
                      <a:pt x="424" y="37"/>
                    </a:cubicBezTo>
                    <a:cubicBezTo>
                      <a:pt x="419" y="37"/>
                      <a:pt x="415" y="37"/>
                      <a:pt x="411" y="37"/>
                    </a:cubicBezTo>
                    <a:cubicBezTo>
                      <a:pt x="411" y="38"/>
                      <a:pt x="412" y="38"/>
                      <a:pt x="412" y="39"/>
                    </a:cubicBezTo>
                    <a:cubicBezTo>
                      <a:pt x="412" y="42"/>
                      <a:pt x="412" y="41"/>
                      <a:pt x="414" y="44"/>
                    </a:cubicBezTo>
                    <a:cubicBezTo>
                      <a:pt x="412" y="44"/>
                      <a:pt x="411" y="44"/>
                      <a:pt x="409" y="44"/>
                    </a:cubicBezTo>
                    <a:cubicBezTo>
                      <a:pt x="409" y="43"/>
                      <a:pt x="409" y="42"/>
                      <a:pt x="409" y="41"/>
                    </a:cubicBezTo>
                    <a:cubicBezTo>
                      <a:pt x="408" y="42"/>
                      <a:pt x="407" y="43"/>
                      <a:pt x="406" y="45"/>
                    </a:cubicBezTo>
                    <a:cubicBezTo>
                      <a:pt x="409" y="47"/>
                      <a:pt x="407" y="46"/>
                      <a:pt x="408" y="49"/>
                    </a:cubicBezTo>
                    <a:cubicBezTo>
                      <a:pt x="409" y="49"/>
                      <a:pt x="409" y="49"/>
                      <a:pt x="410" y="48"/>
                    </a:cubicBezTo>
                    <a:cubicBezTo>
                      <a:pt x="411" y="45"/>
                      <a:pt x="409" y="47"/>
                      <a:pt x="412" y="46"/>
                    </a:cubicBezTo>
                    <a:cubicBezTo>
                      <a:pt x="413" y="50"/>
                      <a:pt x="416" y="54"/>
                      <a:pt x="421" y="56"/>
                    </a:cubicBezTo>
                    <a:cubicBezTo>
                      <a:pt x="424" y="55"/>
                      <a:pt x="424" y="55"/>
                      <a:pt x="427" y="55"/>
                    </a:cubicBezTo>
                    <a:cubicBezTo>
                      <a:pt x="427" y="54"/>
                      <a:pt x="427" y="52"/>
                      <a:pt x="427" y="50"/>
                    </a:cubicBezTo>
                    <a:cubicBezTo>
                      <a:pt x="430" y="53"/>
                      <a:pt x="428" y="53"/>
                      <a:pt x="432" y="51"/>
                    </a:cubicBezTo>
                    <a:cubicBezTo>
                      <a:pt x="429" y="50"/>
                      <a:pt x="429" y="49"/>
                      <a:pt x="432" y="46"/>
                    </a:cubicBezTo>
                    <a:cubicBezTo>
                      <a:pt x="433" y="46"/>
                      <a:pt x="433" y="46"/>
                      <a:pt x="434" y="47"/>
                    </a:cubicBezTo>
                    <a:cubicBezTo>
                      <a:pt x="436" y="54"/>
                      <a:pt x="441" y="52"/>
                      <a:pt x="447" y="58"/>
                    </a:cubicBezTo>
                    <a:cubicBezTo>
                      <a:pt x="446" y="58"/>
                      <a:pt x="445" y="58"/>
                      <a:pt x="445" y="58"/>
                    </a:cubicBezTo>
                    <a:cubicBezTo>
                      <a:pt x="445" y="59"/>
                      <a:pt x="445" y="59"/>
                      <a:pt x="445" y="60"/>
                    </a:cubicBezTo>
                    <a:cubicBezTo>
                      <a:pt x="438" y="58"/>
                      <a:pt x="434" y="62"/>
                      <a:pt x="429" y="61"/>
                    </a:cubicBezTo>
                    <a:cubicBezTo>
                      <a:pt x="428" y="58"/>
                      <a:pt x="427" y="55"/>
                      <a:pt x="424" y="58"/>
                    </a:cubicBezTo>
                    <a:cubicBezTo>
                      <a:pt x="427" y="59"/>
                      <a:pt x="428" y="57"/>
                      <a:pt x="427" y="61"/>
                    </a:cubicBezTo>
                    <a:cubicBezTo>
                      <a:pt x="427" y="61"/>
                      <a:pt x="426" y="60"/>
                      <a:pt x="425" y="60"/>
                    </a:cubicBezTo>
                    <a:cubicBezTo>
                      <a:pt x="424" y="59"/>
                      <a:pt x="422" y="58"/>
                      <a:pt x="420" y="57"/>
                    </a:cubicBezTo>
                    <a:cubicBezTo>
                      <a:pt x="418" y="59"/>
                      <a:pt x="417" y="60"/>
                      <a:pt x="417" y="64"/>
                    </a:cubicBezTo>
                    <a:cubicBezTo>
                      <a:pt x="420" y="66"/>
                      <a:pt x="418" y="64"/>
                      <a:pt x="420" y="68"/>
                    </a:cubicBezTo>
                    <a:cubicBezTo>
                      <a:pt x="418" y="67"/>
                      <a:pt x="416" y="67"/>
                      <a:pt x="414" y="67"/>
                    </a:cubicBezTo>
                    <a:cubicBezTo>
                      <a:pt x="414" y="66"/>
                      <a:pt x="414" y="66"/>
                      <a:pt x="414" y="66"/>
                    </a:cubicBezTo>
                    <a:cubicBezTo>
                      <a:pt x="416" y="64"/>
                      <a:pt x="416" y="65"/>
                      <a:pt x="415" y="62"/>
                    </a:cubicBezTo>
                    <a:cubicBezTo>
                      <a:pt x="415" y="62"/>
                      <a:pt x="414" y="62"/>
                      <a:pt x="414" y="62"/>
                    </a:cubicBezTo>
                    <a:cubicBezTo>
                      <a:pt x="414" y="64"/>
                      <a:pt x="413" y="66"/>
                      <a:pt x="413" y="69"/>
                    </a:cubicBezTo>
                    <a:cubicBezTo>
                      <a:pt x="410" y="68"/>
                      <a:pt x="407" y="67"/>
                      <a:pt x="404" y="67"/>
                    </a:cubicBezTo>
                    <a:cubicBezTo>
                      <a:pt x="406" y="70"/>
                      <a:pt x="406" y="69"/>
                      <a:pt x="405" y="72"/>
                    </a:cubicBezTo>
                    <a:cubicBezTo>
                      <a:pt x="401" y="69"/>
                      <a:pt x="397" y="70"/>
                      <a:pt x="395" y="69"/>
                    </a:cubicBezTo>
                    <a:cubicBezTo>
                      <a:pt x="398" y="65"/>
                      <a:pt x="397" y="67"/>
                      <a:pt x="399" y="63"/>
                    </a:cubicBezTo>
                    <a:cubicBezTo>
                      <a:pt x="394" y="65"/>
                      <a:pt x="393" y="66"/>
                      <a:pt x="386" y="67"/>
                    </a:cubicBezTo>
                    <a:cubicBezTo>
                      <a:pt x="387" y="67"/>
                      <a:pt x="388" y="68"/>
                      <a:pt x="389" y="69"/>
                    </a:cubicBezTo>
                    <a:cubicBezTo>
                      <a:pt x="390" y="68"/>
                      <a:pt x="391" y="68"/>
                      <a:pt x="392" y="68"/>
                    </a:cubicBezTo>
                    <a:cubicBezTo>
                      <a:pt x="392" y="69"/>
                      <a:pt x="392" y="70"/>
                      <a:pt x="392" y="72"/>
                    </a:cubicBezTo>
                    <a:cubicBezTo>
                      <a:pt x="387" y="71"/>
                      <a:pt x="388" y="71"/>
                      <a:pt x="385" y="72"/>
                    </a:cubicBezTo>
                    <a:cubicBezTo>
                      <a:pt x="392" y="73"/>
                      <a:pt x="395" y="74"/>
                      <a:pt x="399" y="77"/>
                    </a:cubicBezTo>
                    <a:cubicBezTo>
                      <a:pt x="399" y="74"/>
                      <a:pt x="399" y="75"/>
                      <a:pt x="400" y="73"/>
                    </a:cubicBezTo>
                    <a:cubicBezTo>
                      <a:pt x="400" y="75"/>
                      <a:pt x="400" y="77"/>
                      <a:pt x="400" y="78"/>
                    </a:cubicBezTo>
                    <a:cubicBezTo>
                      <a:pt x="404" y="77"/>
                      <a:pt x="402" y="78"/>
                      <a:pt x="404" y="76"/>
                    </a:cubicBezTo>
                    <a:cubicBezTo>
                      <a:pt x="402" y="76"/>
                      <a:pt x="404" y="77"/>
                      <a:pt x="401" y="75"/>
                    </a:cubicBezTo>
                    <a:cubicBezTo>
                      <a:pt x="404" y="74"/>
                      <a:pt x="406" y="73"/>
                      <a:pt x="408" y="72"/>
                    </a:cubicBezTo>
                    <a:cubicBezTo>
                      <a:pt x="408" y="72"/>
                      <a:pt x="409" y="72"/>
                      <a:pt x="409" y="72"/>
                    </a:cubicBezTo>
                    <a:cubicBezTo>
                      <a:pt x="409" y="78"/>
                      <a:pt x="410" y="79"/>
                      <a:pt x="412" y="83"/>
                    </a:cubicBezTo>
                    <a:cubicBezTo>
                      <a:pt x="415" y="82"/>
                      <a:pt x="417" y="80"/>
                      <a:pt x="420" y="79"/>
                    </a:cubicBezTo>
                    <a:cubicBezTo>
                      <a:pt x="420" y="80"/>
                      <a:pt x="421" y="82"/>
                      <a:pt x="422" y="83"/>
                    </a:cubicBezTo>
                    <a:cubicBezTo>
                      <a:pt x="426" y="80"/>
                      <a:pt x="423" y="82"/>
                      <a:pt x="427" y="81"/>
                    </a:cubicBezTo>
                    <a:cubicBezTo>
                      <a:pt x="427" y="79"/>
                      <a:pt x="427" y="77"/>
                      <a:pt x="427" y="75"/>
                    </a:cubicBezTo>
                    <a:cubicBezTo>
                      <a:pt x="429" y="75"/>
                      <a:pt x="430" y="75"/>
                      <a:pt x="431" y="75"/>
                    </a:cubicBezTo>
                    <a:cubicBezTo>
                      <a:pt x="431" y="76"/>
                      <a:pt x="431" y="76"/>
                      <a:pt x="431" y="76"/>
                    </a:cubicBezTo>
                    <a:cubicBezTo>
                      <a:pt x="431" y="78"/>
                      <a:pt x="430" y="80"/>
                      <a:pt x="429" y="81"/>
                    </a:cubicBezTo>
                    <a:cubicBezTo>
                      <a:pt x="437" y="81"/>
                      <a:pt x="441" y="78"/>
                      <a:pt x="441" y="78"/>
                    </a:cubicBezTo>
                    <a:cubicBezTo>
                      <a:pt x="440" y="76"/>
                      <a:pt x="441" y="75"/>
                      <a:pt x="439" y="76"/>
                    </a:cubicBezTo>
                    <a:cubicBezTo>
                      <a:pt x="438" y="77"/>
                      <a:pt x="438" y="78"/>
                      <a:pt x="437" y="79"/>
                    </a:cubicBezTo>
                    <a:cubicBezTo>
                      <a:pt x="437" y="78"/>
                      <a:pt x="438" y="77"/>
                      <a:pt x="438" y="76"/>
                    </a:cubicBezTo>
                    <a:cubicBezTo>
                      <a:pt x="435" y="75"/>
                      <a:pt x="438" y="75"/>
                      <a:pt x="439" y="73"/>
                    </a:cubicBezTo>
                    <a:cubicBezTo>
                      <a:pt x="442" y="73"/>
                      <a:pt x="445" y="73"/>
                      <a:pt x="448" y="73"/>
                    </a:cubicBezTo>
                    <a:cubicBezTo>
                      <a:pt x="448" y="75"/>
                      <a:pt x="448" y="76"/>
                      <a:pt x="448" y="77"/>
                    </a:cubicBezTo>
                    <a:cubicBezTo>
                      <a:pt x="450" y="75"/>
                      <a:pt x="449" y="74"/>
                      <a:pt x="449" y="71"/>
                    </a:cubicBezTo>
                    <a:cubicBezTo>
                      <a:pt x="450" y="71"/>
                      <a:pt x="450" y="71"/>
                      <a:pt x="450" y="71"/>
                    </a:cubicBezTo>
                    <a:cubicBezTo>
                      <a:pt x="451" y="71"/>
                      <a:pt x="452" y="71"/>
                      <a:pt x="453" y="72"/>
                    </a:cubicBezTo>
                    <a:cubicBezTo>
                      <a:pt x="452" y="77"/>
                      <a:pt x="451" y="75"/>
                      <a:pt x="452" y="78"/>
                    </a:cubicBezTo>
                    <a:cubicBezTo>
                      <a:pt x="455" y="79"/>
                      <a:pt x="456" y="79"/>
                      <a:pt x="458" y="80"/>
                    </a:cubicBezTo>
                    <a:cubicBezTo>
                      <a:pt x="460" y="77"/>
                      <a:pt x="460" y="81"/>
                      <a:pt x="462" y="76"/>
                    </a:cubicBezTo>
                    <a:cubicBezTo>
                      <a:pt x="463" y="78"/>
                      <a:pt x="463" y="79"/>
                      <a:pt x="465" y="80"/>
                    </a:cubicBezTo>
                    <a:cubicBezTo>
                      <a:pt x="464" y="78"/>
                      <a:pt x="462" y="75"/>
                      <a:pt x="461" y="72"/>
                    </a:cubicBezTo>
                    <a:cubicBezTo>
                      <a:pt x="465" y="73"/>
                      <a:pt x="463" y="75"/>
                      <a:pt x="467" y="72"/>
                    </a:cubicBezTo>
                    <a:cubicBezTo>
                      <a:pt x="463" y="70"/>
                      <a:pt x="465" y="73"/>
                      <a:pt x="465" y="69"/>
                    </a:cubicBezTo>
                    <a:cubicBezTo>
                      <a:pt x="467" y="70"/>
                      <a:pt x="470" y="69"/>
                      <a:pt x="468" y="64"/>
                    </a:cubicBezTo>
                    <a:cubicBezTo>
                      <a:pt x="470" y="66"/>
                      <a:pt x="469" y="65"/>
                      <a:pt x="47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7" name="Freeform 18"/>
              <p:cNvSpPr/>
              <p:nvPr/>
            </p:nvSpPr>
            <p:spPr bwMode="auto">
              <a:xfrm>
                <a:off x="3743" y="1989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8" name="Freeform 19"/>
              <p:cNvSpPr/>
              <p:nvPr/>
            </p:nvSpPr>
            <p:spPr bwMode="auto">
              <a:xfrm>
                <a:off x="4243" y="198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9" name="Freeform 20"/>
              <p:cNvSpPr/>
              <p:nvPr/>
            </p:nvSpPr>
            <p:spPr bwMode="auto">
              <a:xfrm>
                <a:off x="4312" y="1989"/>
                <a:ext cx="16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5 w 7"/>
                  <a:gd name="T7" fmla="*/ 1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5" y="1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0" name="Freeform 21"/>
              <p:cNvSpPr/>
              <p:nvPr/>
            </p:nvSpPr>
            <p:spPr bwMode="auto">
              <a:xfrm>
                <a:off x="3579" y="1992"/>
                <a:ext cx="22" cy="7"/>
              </a:xfrm>
              <a:custGeom>
                <a:avLst/>
                <a:gdLst>
                  <a:gd name="T0" fmla="*/ 1 w 9"/>
                  <a:gd name="T1" fmla="*/ 0 h 3"/>
                  <a:gd name="T2" fmla="*/ 9 w 9"/>
                  <a:gd name="T3" fmla="*/ 1 h 3"/>
                  <a:gd name="T4" fmla="*/ 8 w 9"/>
                  <a:gd name="T5" fmla="*/ 3 h 3"/>
                  <a:gd name="T6" fmla="*/ 7 w 9"/>
                  <a:gd name="T7" fmla="*/ 3 h 3"/>
                  <a:gd name="T8" fmla="*/ 1 w 9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1" y="0"/>
                    </a:moveTo>
                    <a:cubicBezTo>
                      <a:pt x="4" y="1"/>
                      <a:pt x="7" y="1"/>
                      <a:pt x="9" y="1"/>
                    </a:cubicBezTo>
                    <a:cubicBezTo>
                      <a:pt x="9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3" y="2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1" name="Freeform 22"/>
              <p:cNvSpPr/>
              <p:nvPr/>
            </p:nvSpPr>
            <p:spPr bwMode="auto">
              <a:xfrm>
                <a:off x="3612" y="1992"/>
                <a:ext cx="10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2" y="1"/>
                      <a:pt x="4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2" name="Freeform 23"/>
              <p:cNvSpPr/>
              <p:nvPr/>
            </p:nvSpPr>
            <p:spPr bwMode="auto">
              <a:xfrm>
                <a:off x="4181" y="1992"/>
                <a:ext cx="19" cy="7"/>
              </a:xfrm>
              <a:custGeom>
                <a:avLst/>
                <a:gdLst>
                  <a:gd name="T0" fmla="*/ 2 w 8"/>
                  <a:gd name="T1" fmla="*/ 0 h 3"/>
                  <a:gd name="T2" fmla="*/ 8 w 8"/>
                  <a:gd name="T3" fmla="*/ 0 h 3"/>
                  <a:gd name="T4" fmla="*/ 7 w 8"/>
                  <a:gd name="T5" fmla="*/ 2 h 3"/>
                  <a:gd name="T6" fmla="*/ 2 w 8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2" y="0"/>
                    </a:moveTo>
                    <a:cubicBezTo>
                      <a:pt x="4" y="0"/>
                      <a:pt x="6" y="0"/>
                      <a:pt x="8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03" name="Freeform 24"/>
              <p:cNvSpPr/>
              <p:nvPr/>
            </p:nvSpPr>
            <p:spPr bwMode="auto">
              <a:xfrm>
                <a:off x="4205" y="1992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04" name="Freeform 25"/>
              <p:cNvSpPr/>
              <p:nvPr/>
            </p:nvSpPr>
            <p:spPr bwMode="auto">
              <a:xfrm>
                <a:off x="4215" y="1992"/>
                <a:ext cx="16" cy="4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6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3" y="0"/>
                      <a:pt x="5" y="0"/>
                      <a:pt x="7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05" name="Freeform 26"/>
              <p:cNvSpPr/>
              <p:nvPr/>
            </p:nvSpPr>
            <p:spPr bwMode="auto">
              <a:xfrm>
                <a:off x="4257" y="1992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06" name="Freeform 27"/>
              <p:cNvSpPr/>
              <p:nvPr/>
            </p:nvSpPr>
            <p:spPr bwMode="auto">
              <a:xfrm>
                <a:off x="3110" y="1994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07" name="Freeform 28"/>
              <p:cNvSpPr/>
              <p:nvPr/>
            </p:nvSpPr>
            <p:spPr bwMode="auto">
              <a:xfrm>
                <a:off x="3489" y="1994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1 h 4"/>
                  <a:gd name="T4" fmla="*/ 3 w 3"/>
                  <a:gd name="T5" fmla="*/ 4 h 4"/>
                  <a:gd name="T6" fmla="*/ 0 w 3"/>
                  <a:gd name="T7" fmla="*/ 4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08" name="Freeform 29"/>
              <p:cNvSpPr/>
              <p:nvPr/>
            </p:nvSpPr>
            <p:spPr bwMode="auto">
              <a:xfrm>
                <a:off x="3508" y="1996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3 w 3"/>
                  <a:gd name="T5" fmla="*/ 2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09" name="Freeform 30"/>
              <p:cNvSpPr/>
              <p:nvPr/>
            </p:nvSpPr>
            <p:spPr bwMode="auto">
              <a:xfrm>
                <a:off x="3556" y="199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10" name="Freeform 31"/>
              <p:cNvSpPr/>
              <p:nvPr/>
            </p:nvSpPr>
            <p:spPr bwMode="auto">
              <a:xfrm>
                <a:off x="3567" y="199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11" name="Freeform 32"/>
              <p:cNvSpPr/>
              <p:nvPr/>
            </p:nvSpPr>
            <p:spPr bwMode="auto">
              <a:xfrm>
                <a:off x="4127" y="1996"/>
                <a:ext cx="24" cy="15"/>
              </a:xfrm>
              <a:custGeom>
                <a:avLst/>
                <a:gdLst>
                  <a:gd name="T0" fmla="*/ 0 w 10"/>
                  <a:gd name="T1" fmla="*/ 0 h 6"/>
                  <a:gd name="T2" fmla="*/ 10 w 10"/>
                  <a:gd name="T3" fmla="*/ 0 h 6"/>
                  <a:gd name="T4" fmla="*/ 10 w 10"/>
                  <a:gd name="T5" fmla="*/ 1 h 6"/>
                  <a:gd name="T6" fmla="*/ 9 w 10"/>
                  <a:gd name="T7" fmla="*/ 1 h 6"/>
                  <a:gd name="T8" fmla="*/ 1 w 10"/>
                  <a:gd name="T9" fmla="*/ 6 h 6"/>
                  <a:gd name="T10" fmla="*/ 1 w 10"/>
                  <a:gd name="T11" fmla="*/ 4 h 6"/>
                  <a:gd name="T12" fmla="*/ 0 w 10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cubicBezTo>
                      <a:pt x="3" y="0"/>
                      <a:pt x="7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6" y="3"/>
                      <a:pt x="3" y="4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12" name="Freeform 33"/>
              <p:cNvSpPr/>
              <p:nvPr/>
            </p:nvSpPr>
            <p:spPr bwMode="auto">
              <a:xfrm>
                <a:off x="4243" y="1996"/>
                <a:ext cx="12" cy="10"/>
              </a:xfrm>
              <a:custGeom>
                <a:avLst/>
                <a:gdLst>
                  <a:gd name="T0" fmla="*/ 3 w 5"/>
                  <a:gd name="T1" fmla="*/ 0 h 4"/>
                  <a:gd name="T2" fmla="*/ 4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5" y="2"/>
                      <a:pt x="3" y="1"/>
                      <a:pt x="4" y="4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13" name="Freeform 34"/>
              <p:cNvSpPr/>
              <p:nvPr/>
            </p:nvSpPr>
            <p:spPr bwMode="auto">
              <a:xfrm>
                <a:off x="4262" y="1996"/>
                <a:ext cx="19" cy="24"/>
              </a:xfrm>
              <a:custGeom>
                <a:avLst/>
                <a:gdLst>
                  <a:gd name="T0" fmla="*/ 1 w 8"/>
                  <a:gd name="T1" fmla="*/ 0 h 10"/>
                  <a:gd name="T2" fmla="*/ 8 w 8"/>
                  <a:gd name="T3" fmla="*/ 8 h 10"/>
                  <a:gd name="T4" fmla="*/ 1 w 8"/>
                  <a:gd name="T5" fmla="*/ 10 h 10"/>
                  <a:gd name="T6" fmla="*/ 0 w 8"/>
                  <a:gd name="T7" fmla="*/ 6 h 10"/>
                  <a:gd name="T8" fmla="*/ 1 w 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1" y="0"/>
                    </a:moveTo>
                    <a:cubicBezTo>
                      <a:pt x="5" y="2"/>
                      <a:pt x="8" y="6"/>
                      <a:pt x="8" y="8"/>
                    </a:cubicBezTo>
                    <a:cubicBezTo>
                      <a:pt x="6" y="8"/>
                      <a:pt x="4" y="9"/>
                      <a:pt x="1" y="10"/>
                    </a:cubicBezTo>
                    <a:cubicBezTo>
                      <a:pt x="1" y="8"/>
                      <a:pt x="1" y="7"/>
                      <a:pt x="0" y="6"/>
                    </a:cubicBezTo>
                    <a:cubicBezTo>
                      <a:pt x="4" y="3"/>
                      <a:pt x="2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14" name="Freeform 35"/>
              <p:cNvSpPr/>
              <p:nvPr/>
            </p:nvSpPr>
            <p:spPr bwMode="auto">
              <a:xfrm>
                <a:off x="4224" y="1999"/>
                <a:ext cx="17" cy="7"/>
              </a:xfrm>
              <a:custGeom>
                <a:avLst/>
                <a:gdLst>
                  <a:gd name="T0" fmla="*/ 3 w 7"/>
                  <a:gd name="T1" fmla="*/ 0 h 3"/>
                  <a:gd name="T2" fmla="*/ 7 w 7"/>
                  <a:gd name="T3" fmla="*/ 0 h 3"/>
                  <a:gd name="T4" fmla="*/ 4 w 7"/>
                  <a:gd name="T5" fmla="*/ 1 h 3"/>
                  <a:gd name="T6" fmla="*/ 5 w 7"/>
                  <a:gd name="T7" fmla="*/ 3 h 3"/>
                  <a:gd name="T8" fmla="*/ 0 w 7"/>
                  <a:gd name="T9" fmla="*/ 3 h 3"/>
                  <a:gd name="T10" fmla="*/ 1 w 7"/>
                  <a:gd name="T11" fmla="*/ 1 h 3"/>
                  <a:gd name="T12" fmla="*/ 3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cubicBezTo>
                      <a:pt x="4" y="0"/>
                      <a:pt x="6" y="0"/>
                      <a:pt x="7" y="0"/>
                    </a:cubicBezTo>
                    <a:cubicBezTo>
                      <a:pt x="6" y="0"/>
                      <a:pt x="5" y="1"/>
                      <a:pt x="4" y="1"/>
                    </a:cubicBezTo>
                    <a:cubicBezTo>
                      <a:pt x="4" y="2"/>
                      <a:pt x="5" y="2"/>
                      <a:pt x="5" y="3"/>
                    </a:cubicBezTo>
                    <a:cubicBezTo>
                      <a:pt x="3" y="3"/>
                      <a:pt x="2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15" name="Freeform 36"/>
              <p:cNvSpPr/>
              <p:nvPr/>
            </p:nvSpPr>
            <p:spPr bwMode="auto">
              <a:xfrm>
                <a:off x="4260" y="1999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2"/>
                      <a:pt x="1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16" name="Freeform 37"/>
              <p:cNvSpPr/>
              <p:nvPr/>
            </p:nvSpPr>
            <p:spPr bwMode="auto">
              <a:xfrm>
                <a:off x="4141" y="2001"/>
                <a:ext cx="74" cy="10"/>
              </a:xfrm>
              <a:custGeom>
                <a:avLst/>
                <a:gdLst>
                  <a:gd name="T0" fmla="*/ 3 w 31"/>
                  <a:gd name="T1" fmla="*/ 0 h 4"/>
                  <a:gd name="T2" fmla="*/ 31 w 31"/>
                  <a:gd name="T3" fmla="*/ 2 h 4"/>
                  <a:gd name="T4" fmla="*/ 0 w 31"/>
                  <a:gd name="T5" fmla="*/ 3 h 4"/>
                  <a:gd name="T6" fmla="*/ 3 w 3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">
                    <a:moveTo>
                      <a:pt x="3" y="0"/>
                    </a:moveTo>
                    <a:cubicBezTo>
                      <a:pt x="13" y="1"/>
                      <a:pt x="22" y="1"/>
                      <a:pt x="31" y="2"/>
                    </a:cubicBezTo>
                    <a:cubicBezTo>
                      <a:pt x="21" y="2"/>
                      <a:pt x="10" y="3"/>
                      <a:pt x="0" y="3"/>
                    </a:cubicBezTo>
                    <a:cubicBezTo>
                      <a:pt x="4" y="2"/>
                      <a:pt x="2" y="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17" name="Freeform 38"/>
              <p:cNvSpPr/>
              <p:nvPr/>
            </p:nvSpPr>
            <p:spPr bwMode="auto">
              <a:xfrm>
                <a:off x="4295" y="2001"/>
                <a:ext cx="10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18" name="Freeform 39"/>
              <p:cNvSpPr/>
              <p:nvPr/>
            </p:nvSpPr>
            <p:spPr bwMode="auto">
              <a:xfrm>
                <a:off x="4345" y="2001"/>
                <a:ext cx="38" cy="15"/>
              </a:xfrm>
              <a:custGeom>
                <a:avLst/>
                <a:gdLst>
                  <a:gd name="T0" fmla="*/ 7 w 16"/>
                  <a:gd name="T1" fmla="*/ 0 h 6"/>
                  <a:gd name="T2" fmla="*/ 11 w 16"/>
                  <a:gd name="T3" fmla="*/ 3 h 6"/>
                  <a:gd name="T4" fmla="*/ 16 w 16"/>
                  <a:gd name="T5" fmla="*/ 4 h 6"/>
                  <a:gd name="T6" fmla="*/ 1 w 16"/>
                  <a:gd name="T7" fmla="*/ 6 h 6"/>
                  <a:gd name="T8" fmla="*/ 0 w 16"/>
                  <a:gd name="T9" fmla="*/ 1 h 6"/>
                  <a:gd name="T10" fmla="*/ 7 w 1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7" y="0"/>
                    </a:moveTo>
                    <a:cubicBezTo>
                      <a:pt x="10" y="2"/>
                      <a:pt x="6" y="2"/>
                      <a:pt x="11" y="3"/>
                    </a:cubicBezTo>
                    <a:cubicBezTo>
                      <a:pt x="14" y="0"/>
                      <a:pt x="14" y="1"/>
                      <a:pt x="16" y="4"/>
                    </a:cubicBezTo>
                    <a:cubicBezTo>
                      <a:pt x="11" y="5"/>
                      <a:pt x="6" y="5"/>
                      <a:pt x="1" y="6"/>
                    </a:cubicBezTo>
                    <a:cubicBezTo>
                      <a:pt x="1" y="4"/>
                      <a:pt x="0" y="3"/>
                      <a:pt x="0" y="1"/>
                    </a:cubicBezTo>
                    <a:cubicBezTo>
                      <a:pt x="2" y="1"/>
                      <a:pt x="5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19" name="Freeform 40"/>
              <p:cNvSpPr/>
              <p:nvPr/>
            </p:nvSpPr>
            <p:spPr bwMode="auto">
              <a:xfrm>
                <a:off x="4419" y="2001"/>
                <a:ext cx="16" cy="3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1 h 1"/>
                  <a:gd name="T4" fmla="*/ 0 w 7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cubicBezTo>
                      <a:pt x="2" y="0"/>
                      <a:pt x="5" y="1"/>
                      <a:pt x="7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20" name="Freeform 41"/>
              <p:cNvSpPr/>
              <p:nvPr/>
            </p:nvSpPr>
            <p:spPr bwMode="auto">
              <a:xfrm>
                <a:off x="3885" y="2004"/>
                <a:ext cx="14" cy="14"/>
              </a:xfrm>
              <a:custGeom>
                <a:avLst/>
                <a:gdLst>
                  <a:gd name="T0" fmla="*/ 4 w 6"/>
                  <a:gd name="T1" fmla="*/ 0 h 6"/>
                  <a:gd name="T2" fmla="*/ 5 w 6"/>
                  <a:gd name="T3" fmla="*/ 6 h 6"/>
                  <a:gd name="T4" fmla="*/ 0 w 6"/>
                  <a:gd name="T5" fmla="*/ 4 h 6"/>
                  <a:gd name="T6" fmla="*/ 5 w 6"/>
                  <a:gd name="T7" fmla="*/ 4 h 6"/>
                  <a:gd name="T8" fmla="*/ 5 w 6"/>
                  <a:gd name="T9" fmla="*/ 2 h 6"/>
                  <a:gd name="T10" fmla="*/ 3 w 6"/>
                  <a:gd name="T11" fmla="*/ 2 h 6"/>
                  <a:gd name="T12" fmla="*/ 4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6" y="2"/>
                      <a:pt x="6" y="2"/>
                      <a:pt x="5" y="6"/>
                    </a:cubicBezTo>
                    <a:cubicBezTo>
                      <a:pt x="1" y="5"/>
                      <a:pt x="2" y="5"/>
                      <a:pt x="0" y="4"/>
                    </a:cubicBezTo>
                    <a:cubicBezTo>
                      <a:pt x="2" y="4"/>
                      <a:pt x="3" y="4"/>
                      <a:pt x="5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1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21" name="Freeform 42"/>
              <p:cNvSpPr/>
              <p:nvPr/>
            </p:nvSpPr>
            <p:spPr bwMode="auto">
              <a:xfrm>
                <a:off x="3914" y="2004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22" name="Freeform 43"/>
              <p:cNvSpPr/>
              <p:nvPr/>
            </p:nvSpPr>
            <p:spPr bwMode="auto">
              <a:xfrm>
                <a:off x="4032" y="2004"/>
                <a:ext cx="5" cy="9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2 h 4"/>
                  <a:gd name="T4" fmla="*/ 1 w 2"/>
                  <a:gd name="T5" fmla="*/ 4 h 4"/>
                  <a:gd name="T6" fmla="*/ 0 w 2"/>
                  <a:gd name="T7" fmla="*/ 3 h 4"/>
                  <a:gd name="T8" fmla="*/ 1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2" y="2"/>
                      <a:pt x="2" y="0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23" name="Freeform 44"/>
              <p:cNvSpPr/>
              <p:nvPr/>
            </p:nvSpPr>
            <p:spPr bwMode="auto">
              <a:xfrm>
                <a:off x="4388" y="2004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24" name="Freeform 45"/>
              <p:cNvSpPr/>
              <p:nvPr/>
            </p:nvSpPr>
            <p:spPr bwMode="auto">
              <a:xfrm>
                <a:off x="3873" y="20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25" name="Freeform 46"/>
              <p:cNvSpPr/>
              <p:nvPr/>
            </p:nvSpPr>
            <p:spPr bwMode="auto">
              <a:xfrm>
                <a:off x="4077" y="2006"/>
                <a:ext cx="24" cy="7"/>
              </a:xfrm>
              <a:custGeom>
                <a:avLst/>
                <a:gdLst>
                  <a:gd name="T0" fmla="*/ 2 w 10"/>
                  <a:gd name="T1" fmla="*/ 0 h 3"/>
                  <a:gd name="T2" fmla="*/ 10 w 10"/>
                  <a:gd name="T3" fmla="*/ 2 h 3"/>
                  <a:gd name="T4" fmla="*/ 0 w 10"/>
                  <a:gd name="T5" fmla="*/ 1 h 3"/>
                  <a:gd name="T6" fmla="*/ 2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cubicBezTo>
                      <a:pt x="5" y="0"/>
                      <a:pt x="8" y="0"/>
                      <a:pt x="10" y="2"/>
                    </a:cubicBezTo>
                    <a:cubicBezTo>
                      <a:pt x="5" y="2"/>
                      <a:pt x="2" y="3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26" name="Freeform 47"/>
              <p:cNvSpPr/>
              <p:nvPr/>
            </p:nvSpPr>
            <p:spPr bwMode="auto">
              <a:xfrm>
                <a:off x="4340" y="2006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27" name="Freeform 48"/>
              <p:cNvSpPr/>
              <p:nvPr/>
            </p:nvSpPr>
            <p:spPr bwMode="auto">
              <a:xfrm>
                <a:off x="3617" y="200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28" name="Freeform 49"/>
              <p:cNvSpPr/>
              <p:nvPr/>
            </p:nvSpPr>
            <p:spPr bwMode="auto">
              <a:xfrm>
                <a:off x="4046" y="200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29" name="Freeform 50"/>
              <p:cNvSpPr/>
              <p:nvPr/>
            </p:nvSpPr>
            <p:spPr bwMode="auto">
              <a:xfrm>
                <a:off x="4108" y="200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30" name="Freeform 51"/>
              <p:cNvSpPr/>
              <p:nvPr/>
            </p:nvSpPr>
            <p:spPr bwMode="auto">
              <a:xfrm>
                <a:off x="4117" y="2008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31" name="Freeform 52"/>
              <p:cNvSpPr/>
              <p:nvPr/>
            </p:nvSpPr>
            <p:spPr bwMode="auto">
              <a:xfrm>
                <a:off x="3961" y="2011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2"/>
                      <a:pt x="3" y="1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32" name="Freeform 53"/>
              <p:cNvSpPr/>
              <p:nvPr/>
            </p:nvSpPr>
            <p:spPr bwMode="auto">
              <a:xfrm>
                <a:off x="4146" y="2008"/>
                <a:ext cx="88" cy="20"/>
              </a:xfrm>
              <a:custGeom>
                <a:avLst/>
                <a:gdLst>
                  <a:gd name="T0" fmla="*/ 16 w 37"/>
                  <a:gd name="T1" fmla="*/ 1 h 8"/>
                  <a:gd name="T2" fmla="*/ 37 w 37"/>
                  <a:gd name="T3" fmla="*/ 5 h 8"/>
                  <a:gd name="T4" fmla="*/ 37 w 37"/>
                  <a:gd name="T5" fmla="*/ 6 h 8"/>
                  <a:gd name="T6" fmla="*/ 36 w 37"/>
                  <a:gd name="T7" fmla="*/ 6 h 8"/>
                  <a:gd name="T8" fmla="*/ 0 w 37"/>
                  <a:gd name="T9" fmla="*/ 8 h 8"/>
                  <a:gd name="T10" fmla="*/ 16 w 37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8">
                    <a:moveTo>
                      <a:pt x="16" y="1"/>
                    </a:moveTo>
                    <a:cubicBezTo>
                      <a:pt x="23" y="6"/>
                      <a:pt x="28" y="0"/>
                      <a:pt x="37" y="5"/>
                    </a:cubicBezTo>
                    <a:cubicBezTo>
                      <a:pt x="37" y="5"/>
                      <a:pt x="37" y="5"/>
                      <a:pt x="37" y="6"/>
                    </a:cubicBezTo>
                    <a:cubicBezTo>
                      <a:pt x="37" y="6"/>
                      <a:pt x="36" y="6"/>
                      <a:pt x="36" y="6"/>
                    </a:cubicBezTo>
                    <a:cubicBezTo>
                      <a:pt x="24" y="6"/>
                      <a:pt x="12" y="7"/>
                      <a:pt x="0" y="8"/>
                    </a:cubicBezTo>
                    <a:cubicBezTo>
                      <a:pt x="4" y="3"/>
                      <a:pt x="12" y="7"/>
                      <a:pt x="1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33" name="Freeform 54"/>
              <p:cNvSpPr/>
              <p:nvPr/>
            </p:nvSpPr>
            <p:spPr bwMode="auto">
              <a:xfrm>
                <a:off x="4245" y="2011"/>
                <a:ext cx="17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1 h 2"/>
                  <a:gd name="T4" fmla="*/ 7 w 7"/>
                  <a:gd name="T5" fmla="*/ 2 h 2"/>
                  <a:gd name="T6" fmla="*/ 0 w 7"/>
                  <a:gd name="T7" fmla="*/ 2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4" y="1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34" name="Freeform 55"/>
              <p:cNvSpPr/>
              <p:nvPr/>
            </p:nvSpPr>
            <p:spPr bwMode="auto">
              <a:xfrm>
                <a:off x="3978" y="2013"/>
                <a:ext cx="11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35" name="Freeform 56"/>
              <p:cNvSpPr/>
              <p:nvPr/>
            </p:nvSpPr>
            <p:spPr bwMode="auto">
              <a:xfrm>
                <a:off x="4006" y="2013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36" name="Freeform 57"/>
              <p:cNvSpPr/>
              <p:nvPr/>
            </p:nvSpPr>
            <p:spPr bwMode="auto">
              <a:xfrm>
                <a:off x="4034" y="2013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37" name="Freeform 58"/>
              <p:cNvSpPr/>
              <p:nvPr/>
            </p:nvSpPr>
            <p:spPr bwMode="auto">
              <a:xfrm>
                <a:off x="4298" y="2013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38" name="Freeform 59"/>
              <p:cNvSpPr/>
              <p:nvPr/>
            </p:nvSpPr>
            <p:spPr bwMode="auto">
              <a:xfrm>
                <a:off x="4314" y="2013"/>
                <a:ext cx="14" cy="5"/>
              </a:xfrm>
              <a:custGeom>
                <a:avLst/>
                <a:gdLst>
                  <a:gd name="T0" fmla="*/ 1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2 h 2"/>
                  <a:gd name="T8" fmla="*/ 1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39" name="Freeform 60"/>
              <p:cNvSpPr/>
              <p:nvPr/>
            </p:nvSpPr>
            <p:spPr bwMode="auto">
              <a:xfrm>
                <a:off x="3951" y="2018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2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40" name="Freeform 61"/>
              <p:cNvSpPr/>
              <p:nvPr/>
            </p:nvSpPr>
            <p:spPr bwMode="auto">
              <a:xfrm>
                <a:off x="3930" y="2018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3 h 3"/>
                  <a:gd name="T4" fmla="*/ 0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3" y="1"/>
                      <a:pt x="2" y="0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41" name="Freeform 62"/>
              <p:cNvSpPr/>
              <p:nvPr/>
            </p:nvSpPr>
            <p:spPr bwMode="auto">
              <a:xfrm>
                <a:off x="3940" y="2018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42" name="Freeform 63"/>
              <p:cNvSpPr/>
              <p:nvPr/>
            </p:nvSpPr>
            <p:spPr bwMode="auto">
              <a:xfrm>
                <a:off x="3966" y="201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43" name="Freeform 64"/>
              <p:cNvSpPr/>
              <p:nvPr/>
            </p:nvSpPr>
            <p:spPr bwMode="auto">
              <a:xfrm>
                <a:off x="4141" y="201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1"/>
                      <a:pt x="2" y="2"/>
                    </a:cubicBezTo>
                    <a:cubicBezTo>
                      <a:pt x="0" y="0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44" name="Freeform 65"/>
              <p:cNvSpPr/>
              <p:nvPr/>
            </p:nvSpPr>
            <p:spPr bwMode="auto">
              <a:xfrm>
                <a:off x="3819" y="2020"/>
                <a:ext cx="45" cy="12"/>
              </a:xfrm>
              <a:custGeom>
                <a:avLst/>
                <a:gdLst>
                  <a:gd name="T0" fmla="*/ 16 w 19"/>
                  <a:gd name="T1" fmla="*/ 0 h 5"/>
                  <a:gd name="T2" fmla="*/ 19 w 19"/>
                  <a:gd name="T3" fmla="*/ 2 h 5"/>
                  <a:gd name="T4" fmla="*/ 19 w 19"/>
                  <a:gd name="T5" fmla="*/ 4 h 5"/>
                  <a:gd name="T6" fmla="*/ 0 w 19"/>
                  <a:gd name="T7" fmla="*/ 5 h 5"/>
                  <a:gd name="T8" fmla="*/ 0 w 19"/>
                  <a:gd name="T9" fmla="*/ 5 h 5"/>
                  <a:gd name="T10" fmla="*/ 16 w 19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5">
                    <a:moveTo>
                      <a:pt x="16" y="0"/>
                    </a:moveTo>
                    <a:cubicBezTo>
                      <a:pt x="17" y="0"/>
                      <a:pt x="18" y="1"/>
                      <a:pt x="19" y="2"/>
                    </a:cubicBezTo>
                    <a:cubicBezTo>
                      <a:pt x="19" y="2"/>
                      <a:pt x="19" y="3"/>
                      <a:pt x="19" y="4"/>
                    </a:cubicBezTo>
                    <a:cubicBezTo>
                      <a:pt x="10" y="2"/>
                      <a:pt x="6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3"/>
                      <a:pt x="11" y="2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45" name="Freeform 66"/>
              <p:cNvSpPr/>
              <p:nvPr/>
            </p:nvSpPr>
            <p:spPr bwMode="auto">
              <a:xfrm>
                <a:off x="3866" y="2020"/>
                <a:ext cx="97" cy="27"/>
              </a:xfrm>
              <a:custGeom>
                <a:avLst/>
                <a:gdLst>
                  <a:gd name="T0" fmla="*/ 1 w 41"/>
                  <a:gd name="T1" fmla="*/ 0 h 11"/>
                  <a:gd name="T2" fmla="*/ 19 w 41"/>
                  <a:gd name="T3" fmla="*/ 0 h 11"/>
                  <a:gd name="T4" fmla="*/ 13 w 41"/>
                  <a:gd name="T5" fmla="*/ 4 h 11"/>
                  <a:gd name="T6" fmla="*/ 16 w 41"/>
                  <a:gd name="T7" fmla="*/ 6 h 11"/>
                  <a:gd name="T8" fmla="*/ 41 w 41"/>
                  <a:gd name="T9" fmla="*/ 6 h 11"/>
                  <a:gd name="T10" fmla="*/ 1 w 41"/>
                  <a:gd name="T11" fmla="*/ 7 h 11"/>
                  <a:gd name="T12" fmla="*/ 3 w 41"/>
                  <a:gd name="T13" fmla="*/ 7 h 11"/>
                  <a:gd name="T14" fmla="*/ 11 w 41"/>
                  <a:gd name="T15" fmla="*/ 5 h 11"/>
                  <a:gd name="T16" fmla="*/ 0 w 41"/>
                  <a:gd name="T17" fmla="*/ 2 h 11"/>
                  <a:gd name="T18" fmla="*/ 1 w 41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1">
                    <a:moveTo>
                      <a:pt x="1" y="0"/>
                    </a:moveTo>
                    <a:cubicBezTo>
                      <a:pt x="7" y="1"/>
                      <a:pt x="10" y="0"/>
                      <a:pt x="19" y="0"/>
                    </a:cubicBezTo>
                    <a:cubicBezTo>
                      <a:pt x="17" y="3"/>
                      <a:pt x="17" y="2"/>
                      <a:pt x="13" y="4"/>
                    </a:cubicBezTo>
                    <a:cubicBezTo>
                      <a:pt x="14" y="5"/>
                      <a:pt x="15" y="5"/>
                      <a:pt x="16" y="6"/>
                    </a:cubicBezTo>
                    <a:cubicBezTo>
                      <a:pt x="21" y="0"/>
                      <a:pt x="40" y="5"/>
                      <a:pt x="41" y="6"/>
                    </a:cubicBezTo>
                    <a:cubicBezTo>
                      <a:pt x="27" y="7"/>
                      <a:pt x="13" y="11"/>
                      <a:pt x="1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6" y="6"/>
                      <a:pt x="8" y="5"/>
                      <a:pt x="11" y="5"/>
                    </a:cubicBezTo>
                    <a:cubicBezTo>
                      <a:pt x="8" y="2"/>
                      <a:pt x="3" y="4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46" name="Freeform 67"/>
              <p:cNvSpPr/>
              <p:nvPr/>
            </p:nvSpPr>
            <p:spPr bwMode="auto">
              <a:xfrm>
                <a:off x="3916" y="2020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0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47" name="Freeform 68"/>
              <p:cNvSpPr/>
              <p:nvPr/>
            </p:nvSpPr>
            <p:spPr bwMode="auto">
              <a:xfrm>
                <a:off x="4117" y="2020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48" name="Freeform 69"/>
              <p:cNvSpPr/>
              <p:nvPr/>
            </p:nvSpPr>
            <p:spPr bwMode="auto">
              <a:xfrm>
                <a:off x="4120" y="2020"/>
                <a:ext cx="14" cy="15"/>
              </a:xfrm>
              <a:custGeom>
                <a:avLst/>
                <a:gdLst>
                  <a:gd name="T0" fmla="*/ 4 w 6"/>
                  <a:gd name="T1" fmla="*/ 0 h 6"/>
                  <a:gd name="T2" fmla="*/ 6 w 6"/>
                  <a:gd name="T3" fmla="*/ 6 h 6"/>
                  <a:gd name="T4" fmla="*/ 0 w 6"/>
                  <a:gd name="T5" fmla="*/ 4 h 6"/>
                  <a:gd name="T6" fmla="*/ 0 w 6"/>
                  <a:gd name="T7" fmla="*/ 3 h 6"/>
                  <a:gd name="T8" fmla="*/ 4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4" y="2"/>
                      <a:pt x="5" y="4"/>
                      <a:pt x="6" y="6"/>
                    </a:cubicBezTo>
                    <a:cubicBezTo>
                      <a:pt x="4" y="5"/>
                      <a:pt x="2" y="5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49" name="Freeform 70"/>
              <p:cNvSpPr/>
              <p:nvPr/>
            </p:nvSpPr>
            <p:spPr bwMode="auto">
              <a:xfrm>
                <a:off x="3859" y="2020"/>
                <a:ext cx="394" cy="106"/>
              </a:xfrm>
              <a:custGeom>
                <a:avLst/>
                <a:gdLst>
                  <a:gd name="T0" fmla="*/ 89 w 166"/>
                  <a:gd name="T1" fmla="*/ 5 h 44"/>
                  <a:gd name="T2" fmla="*/ 66 w 166"/>
                  <a:gd name="T3" fmla="*/ 8 h 44"/>
                  <a:gd name="T4" fmla="*/ 78 w 166"/>
                  <a:gd name="T5" fmla="*/ 13 h 44"/>
                  <a:gd name="T6" fmla="*/ 72 w 166"/>
                  <a:gd name="T7" fmla="*/ 15 h 44"/>
                  <a:gd name="T8" fmla="*/ 67 w 166"/>
                  <a:gd name="T9" fmla="*/ 21 h 44"/>
                  <a:gd name="T10" fmla="*/ 76 w 166"/>
                  <a:gd name="T11" fmla="*/ 28 h 44"/>
                  <a:gd name="T12" fmla="*/ 89 w 166"/>
                  <a:gd name="T13" fmla="*/ 31 h 44"/>
                  <a:gd name="T14" fmla="*/ 87 w 166"/>
                  <a:gd name="T15" fmla="*/ 26 h 44"/>
                  <a:gd name="T16" fmla="*/ 98 w 166"/>
                  <a:gd name="T17" fmla="*/ 24 h 44"/>
                  <a:gd name="T18" fmla="*/ 71 w 166"/>
                  <a:gd name="T19" fmla="*/ 23 h 44"/>
                  <a:gd name="T20" fmla="*/ 105 w 166"/>
                  <a:gd name="T21" fmla="*/ 27 h 44"/>
                  <a:gd name="T22" fmla="*/ 98 w 166"/>
                  <a:gd name="T23" fmla="*/ 28 h 44"/>
                  <a:gd name="T24" fmla="*/ 113 w 166"/>
                  <a:gd name="T25" fmla="*/ 25 h 44"/>
                  <a:gd name="T26" fmla="*/ 121 w 166"/>
                  <a:gd name="T27" fmla="*/ 25 h 44"/>
                  <a:gd name="T28" fmla="*/ 164 w 166"/>
                  <a:gd name="T29" fmla="*/ 29 h 44"/>
                  <a:gd name="T30" fmla="*/ 159 w 166"/>
                  <a:gd name="T31" fmla="*/ 29 h 44"/>
                  <a:gd name="T32" fmla="*/ 157 w 166"/>
                  <a:gd name="T33" fmla="*/ 33 h 44"/>
                  <a:gd name="T34" fmla="*/ 97 w 166"/>
                  <a:gd name="T35" fmla="*/ 40 h 44"/>
                  <a:gd name="T36" fmla="*/ 94 w 166"/>
                  <a:gd name="T37" fmla="*/ 43 h 44"/>
                  <a:gd name="T38" fmla="*/ 56 w 166"/>
                  <a:gd name="T39" fmla="*/ 38 h 44"/>
                  <a:gd name="T40" fmla="*/ 54 w 166"/>
                  <a:gd name="T41" fmla="*/ 39 h 44"/>
                  <a:gd name="T42" fmla="*/ 26 w 166"/>
                  <a:gd name="T43" fmla="*/ 37 h 44"/>
                  <a:gd name="T44" fmla="*/ 23 w 166"/>
                  <a:gd name="T45" fmla="*/ 35 h 44"/>
                  <a:gd name="T46" fmla="*/ 34 w 166"/>
                  <a:gd name="T47" fmla="*/ 29 h 44"/>
                  <a:gd name="T48" fmla="*/ 34 w 166"/>
                  <a:gd name="T49" fmla="*/ 26 h 44"/>
                  <a:gd name="T50" fmla="*/ 37 w 166"/>
                  <a:gd name="T51" fmla="*/ 33 h 44"/>
                  <a:gd name="T52" fmla="*/ 42 w 166"/>
                  <a:gd name="T53" fmla="*/ 27 h 44"/>
                  <a:gd name="T54" fmla="*/ 0 w 166"/>
                  <a:gd name="T55" fmla="*/ 24 h 44"/>
                  <a:gd name="T56" fmla="*/ 49 w 166"/>
                  <a:gd name="T57" fmla="*/ 12 h 44"/>
                  <a:gd name="T58" fmla="*/ 65 w 166"/>
                  <a:gd name="T59" fmla="*/ 8 h 44"/>
                  <a:gd name="T60" fmla="*/ 60 w 166"/>
                  <a:gd name="T61" fmla="*/ 5 h 44"/>
                  <a:gd name="T62" fmla="*/ 56 w 166"/>
                  <a:gd name="T63" fmla="*/ 4 h 44"/>
                  <a:gd name="T64" fmla="*/ 64 w 166"/>
                  <a:gd name="T65" fmla="*/ 2 h 44"/>
                  <a:gd name="T66" fmla="*/ 73 w 166"/>
                  <a:gd name="T67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6" h="44">
                    <a:moveTo>
                      <a:pt x="73" y="1"/>
                    </a:moveTo>
                    <a:cubicBezTo>
                      <a:pt x="81" y="0"/>
                      <a:pt x="85" y="1"/>
                      <a:pt x="89" y="5"/>
                    </a:cubicBezTo>
                    <a:cubicBezTo>
                      <a:pt x="89" y="6"/>
                      <a:pt x="89" y="6"/>
                      <a:pt x="89" y="6"/>
                    </a:cubicBezTo>
                    <a:cubicBezTo>
                      <a:pt x="81" y="7"/>
                      <a:pt x="74" y="8"/>
                      <a:pt x="66" y="8"/>
                    </a:cubicBezTo>
                    <a:cubicBezTo>
                      <a:pt x="68" y="12"/>
                      <a:pt x="66" y="11"/>
                      <a:pt x="68" y="12"/>
                    </a:cubicBezTo>
                    <a:cubicBezTo>
                      <a:pt x="71" y="13"/>
                      <a:pt x="75" y="13"/>
                      <a:pt x="78" y="13"/>
                    </a:cubicBezTo>
                    <a:cubicBezTo>
                      <a:pt x="76" y="15"/>
                      <a:pt x="75" y="17"/>
                      <a:pt x="73" y="20"/>
                    </a:cubicBezTo>
                    <a:cubicBezTo>
                      <a:pt x="73" y="16"/>
                      <a:pt x="73" y="18"/>
                      <a:pt x="72" y="15"/>
                    </a:cubicBezTo>
                    <a:cubicBezTo>
                      <a:pt x="70" y="15"/>
                      <a:pt x="68" y="16"/>
                      <a:pt x="67" y="16"/>
                    </a:cubicBezTo>
                    <a:cubicBezTo>
                      <a:pt x="67" y="18"/>
                      <a:pt x="67" y="19"/>
                      <a:pt x="67" y="21"/>
                    </a:cubicBezTo>
                    <a:cubicBezTo>
                      <a:pt x="69" y="24"/>
                      <a:pt x="71" y="27"/>
                      <a:pt x="73" y="29"/>
                    </a:cubicBezTo>
                    <a:cubicBezTo>
                      <a:pt x="75" y="27"/>
                      <a:pt x="74" y="28"/>
                      <a:pt x="76" y="28"/>
                    </a:cubicBezTo>
                    <a:cubicBezTo>
                      <a:pt x="77" y="30"/>
                      <a:pt x="75" y="28"/>
                      <a:pt x="77" y="30"/>
                    </a:cubicBezTo>
                    <a:cubicBezTo>
                      <a:pt x="82" y="29"/>
                      <a:pt x="85" y="29"/>
                      <a:pt x="89" y="31"/>
                    </a:cubicBezTo>
                    <a:cubicBezTo>
                      <a:pt x="89" y="30"/>
                      <a:pt x="90" y="29"/>
                      <a:pt x="90" y="29"/>
                    </a:cubicBezTo>
                    <a:cubicBezTo>
                      <a:pt x="89" y="28"/>
                      <a:pt x="88" y="27"/>
                      <a:pt x="87" y="26"/>
                    </a:cubicBezTo>
                    <a:cubicBezTo>
                      <a:pt x="93" y="26"/>
                      <a:pt x="93" y="26"/>
                      <a:pt x="98" y="25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89" y="24"/>
                      <a:pt x="80" y="24"/>
                      <a:pt x="71" y="25"/>
                    </a:cubicBezTo>
                    <a:cubicBezTo>
                      <a:pt x="71" y="24"/>
                      <a:pt x="71" y="23"/>
                      <a:pt x="71" y="23"/>
                    </a:cubicBezTo>
                    <a:cubicBezTo>
                      <a:pt x="81" y="22"/>
                      <a:pt x="93" y="21"/>
                      <a:pt x="99" y="20"/>
                    </a:cubicBezTo>
                    <a:cubicBezTo>
                      <a:pt x="100" y="27"/>
                      <a:pt x="100" y="26"/>
                      <a:pt x="105" y="27"/>
                    </a:cubicBezTo>
                    <a:cubicBezTo>
                      <a:pt x="105" y="27"/>
                      <a:pt x="105" y="27"/>
                      <a:pt x="105" y="28"/>
                    </a:cubicBezTo>
                    <a:cubicBezTo>
                      <a:pt x="103" y="28"/>
                      <a:pt x="100" y="28"/>
                      <a:pt x="98" y="28"/>
                    </a:cubicBezTo>
                    <a:cubicBezTo>
                      <a:pt x="98" y="28"/>
                      <a:pt x="98" y="29"/>
                      <a:pt x="98" y="29"/>
                    </a:cubicBezTo>
                    <a:cubicBezTo>
                      <a:pt x="107" y="30"/>
                      <a:pt x="110" y="28"/>
                      <a:pt x="113" y="25"/>
                    </a:cubicBezTo>
                    <a:cubicBezTo>
                      <a:pt x="116" y="27"/>
                      <a:pt x="116" y="29"/>
                      <a:pt x="121" y="28"/>
                    </a:cubicBezTo>
                    <a:cubicBezTo>
                      <a:pt x="118" y="26"/>
                      <a:pt x="119" y="27"/>
                      <a:pt x="121" y="25"/>
                    </a:cubicBezTo>
                    <a:cubicBezTo>
                      <a:pt x="128" y="35"/>
                      <a:pt x="155" y="22"/>
                      <a:pt x="166" y="28"/>
                    </a:cubicBezTo>
                    <a:cubicBezTo>
                      <a:pt x="166" y="30"/>
                      <a:pt x="166" y="28"/>
                      <a:pt x="164" y="29"/>
                    </a:cubicBezTo>
                    <a:cubicBezTo>
                      <a:pt x="164" y="30"/>
                      <a:pt x="164" y="31"/>
                      <a:pt x="164" y="32"/>
                    </a:cubicBezTo>
                    <a:cubicBezTo>
                      <a:pt x="160" y="30"/>
                      <a:pt x="163" y="30"/>
                      <a:pt x="159" y="29"/>
                    </a:cubicBezTo>
                    <a:cubicBezTo>
                      <a:pt x="156" y="32"/>
                      <a:pt x="159" y="30"/>
                      <a:pt x="155" y="30"/>
                    </a:cubicBezTo>
                    <a:cubicBezTo>
                      <a:pt x="156" y="31"/>
                      <a:pt x="156" y="32"/>
                      <a:pt x="157" y="33"/>
                    </a:cubicBezTo>
                    <a:cubicBezTo>
                      <a:pt x="149" y="32"/>
                      <a:pt x="115" y="31"/>
                      <a:pt x="98" y="37"/>
                    </a:cubicBezTo>
                    <a:cubicBezTo>
                      <a:pt x="97" y="38"/>
                      <a:pt x="97" y="39"/>
                      <a:pt x="97" y="40"/>
                    </a:cubicBezTo>
                    <a:cubicBezTo>
                      <a:pt x="99" y="42"/>
                      <a:pt x="97" y="40"/>
                      <a:pt x="98" y="43"/>
                    </a:cubicBezTo>
                    <a:cubicBezTo>
                      <a:pt x="97" y="43"/>
                      <a:pt x="95" y="43"/>
                      <a:pt x="94" y="43"/>
                    </a:cubicBezTo>
                    <a:cubicBezTo>
                      <a:pt x="94" y="40"/>
                      <a:pt x="95" y="40"/>
                      <a:pt x="93" y="37"/>
                    </a:cubicBezTo>
                    <a:cubicBezTo>
                      <a:pt x="81" y="41"/>
                      <a:pt x="65" y="41"/>
                      <a:pt x="56" y="38"/>
                    </a:cubicBezTo>
                    <a:cubicBezTo>
                      <a:pt x="57" y="40"/>
                      <a:pt x="57" y="42"/>
                      <a:pt x="57" y="44"/>
                    </a:cubicBezTo>
                    <a:cubicBezTo>
                      <a:pt x="55" y="42"/>
                      <a:pt x="55" y="41"/>
                      <a:pt x="54" y="39"/>
                    </a:cubicBezTo>
                    <a:cubicBezTo>
                      <a:pt x="47" y="41"/>
                      <a:pt x="31" y="41"/>
                      <a:pt x="26" y="39"/>
                    </a:cubicBezTo>
                    <a:cubicBezTo>
                      <a:pt x="26" y="38"/>
                      <a:pt x="26" y="38"/>
                      <a:pt x="26" y="37"/>
                    </a:cubicBezTo>
                    <a:cubicBezTo>
                      <a:pt x="30" y="37"/>
                      <a:pt x="33" y="37"/>
                      <a:pt x="36" y="37"/>
                    </a:cubicBezTo>
                    <a:cubicBezTo>
                      <a:pt x="33" y="35"/>
                      <a:pt x="27" y="36"/>
                      <a:pt x="23" y="35"/>
                    </a:cubicBezTo>
                    <a:cubicBezTo>
                      <a:pt x="23" y="34"/>
                      <a:pt x="23" y="33"/>
                      <a:pt x="23" y="31"/>
                    </a:cubicBezTo>
                    <a:cubicBezTo>
                      <a:pt x="26" y="31"/>
                      <a:pt x="30" y="30"/>
                      <a:pt x="34" y="29"/>
                    </a:cubicBezTo>
                    <a:cubicBezTo>
                      <a:pt x="29" y="29"/>
                      <a:pt x="30" y="30"/>
                      <a:pt x="28" y="26"/>
                    </a:cubicBezTo>
                    <a:cubicBezTo>
                      <a:pt x="30" y="26"/>
                      <a:pt x="32" y="26"/>
                      <a:pt x="34" y="26"/>
                    </a:cubicBezTo>
                    <a:cubicBezTo>
                      <a:pt x="36" y="28"/>
                      <a:pt x="35" y="27"/>
                      <a:pt x="38" y="28"/>
                    </a:cubicBezTo>
                    <a:cubicBezTo>
                      <a:pt x="37" y="30"/>
                      <a:pt x="36" y="30"/>
                      <a:pt x="37" y="33"/>
                    </a:cubicBezTo>
                    <a:cubicBezTo>
                      <a:pt x="37" y="33"/>
                      <a:pt x="38" y="33"/>
                      <a:pt x="38" y="33"/>
                    </a:cubicBezTo>
                    <a:cubicBezTo>
                      <a:pt x="39" y="28"/>
                      <a:pt x="38" y="28"/>
                      <a:pt x="42" y="27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27" y="25"/>
                      <a:pt x="17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12" y="23"/>
                      <a:pt x="38" y="17"/>
                      <a:pt x="49" y="12"/>
                    </a:cubicBezTo>
                    <a:cubicBezTo>
                      <a:pt x="48" y="14"/>
                      <a:pt x="48" y="16"/>
                      <a:pt x="48" y="18"/>
                    </a:cubicBezTo>
                    <a:cubicBezTo>
                      <a:pt x="53" y="14"/>
                      <a:pt x="60" y="15"/>
                      <a:pt x="65" y="8"/>
                    </a:cubicBezTo>
                    <a:cubicBezTo>
                      <a:pt x="59" y="9"/>
                      <a:pt x="56" y="9"/>
                      <a:pt x="54" y="7"/>
                    </a:cubicBezTo>
                    <a:cubicBezTo>
                      <a:pt x="56" y="7"/>
                      <a:pt x="58" y="6"/>
                      <a:pt x="60" y="5"/>
                    </a:cubicBezTo>
                    <a:cubicBezTo>
                      <a:pt x="59" y="5"/>
                      <a:pt x="59" y="5"/>
                      <a:pt x="58" y="5"/>
                    </a:cubicBezTo>
                    <a:cubicBezTo>
                      <a:pt x="57" y="4"/>
                      <a:pt x="58" y="5"/>
                      <a:pt x="56" y="4"/>
                    </a:cubicBezTo>
                    <a:cubicBezTo>
                      <a:pt x="57" y="3"/>
                      <a:pt x="58" y="2"/>
                      <a:pt x="59" y="2"/>
                    </a:cubicBezTo>
                    <a:cubicBezTo>
                      <a:pt x="64" y="3"/>
                      <a:pt x="59" y="2"/>
                      <a:pt x="64" y="2"/>
                    </a:cubicBezTo>
                    <a:cubicBezTo>
                      <a:pt x="63" y="3"/>
                      <a:pt x="63" y="5"/>
                      <a:pt x="62" y="6"/>
                    </a:cubicBezTo>
                    <a:cubicBezTo>
                      <a:pt x="67" y="4"/>
                      <a:pt x="70" y="3"/>
                      <a:pt x="7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50" name="Freeform 71"/>
              <p:cNvSpPr/>
              <p:nvPr/>
            </p:nvSpPr>
            <p:spPr bwMode="auto">
              <a:xfrm>
                <a:off x="3963" y="2025"/>
                <a:ext cx="29" cy="20"/>
              </a:xfrm>
              <a:custGeom>
                <a:avLst/>
                <a:gdLst>
                  <a:gd name="T0" fmla="*/ 9 w 12"/>
                  <a:gd name="T1" fmla="*/ 0 h 8"/>
                  <a:gd name="T2" fmla="*/ 12 w 12"/>
                  <a:gd name="T3" fmla="*/ 0 h 8"/>
                  <a:gd name="T4" fmla="*/ 12 w 12"/>
                  <a:gd name="T5" fmla="*/ 3 h 8"/>
                  <a:gd name="T6" fmla="*/ 6 w 12"/>
                  <a:gd name="T7" fmla="*/ 6 h 8"/>
                  <a:gd name="T8" fmla="*/ 6 w 12"/>
                  <a:gd name="T9" fmla="*/ 3 h 8"/>
                  <a:gd name="T10" fmla="*/ 0 w 12"/>
                  <a:gd name="T11" fmla="*/ 5 h 8"/>
                  <a:gd name="T12" fmla="*/ 3 w 12"/>
                  <a:gd name="T13" fmla="*/ 5 h 8"/>
                  <a:gd name="T14" fmla="*/ 9 w 12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8">
                    <a:moveTo>
                      <a:pt x="9" y="0"/>
                    </a:moveTo>
                    <a:cubicBezTo>
                      <a:pt x="10" y="0"/>
                      <a:pt x="11" y="0"/>
                      <a:pt x="12" y="0"/>
                    </a:cubicBezTo>
                    <a:cubicBezTo>
                      <a:pt x="12" y="1"/>
                      <a:pt x="12" y="2"/>
                      <a:pt x="12" y="3"/>
                    </a:cubicBezTo>
                    <a:cubicBezTo>
                      <a:pt x="10" y="4"/>
                      <a:pt x="8" y="5"/>
                      <a:pt x="6" y="6"/>
                    </a:cubicBezTo>
                    <a:cubicBezTo>
                      <a:pt x="6" y="5"/>
                      <a:pt x="6" y="4"/>
                      <a:pt x="6" y="3"/>
                    </a:cubicBezTo>
                    <a:cubicBezTo>
                      <a:pt x="3" y="6"/>
                      <a:pt x="4" y="8"/>
                      <a:pt x="0" y="5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5" y="1"/>
                      <a:pt x="5" y="2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51" name="Freeform 72"/>
              <p:cNvSpPr/>
              <p:nvPr/>
            </p:nvSpPr>
            <p:spPr bwMode="auto">
              <a:xfrm>
                <a:off x="3631" y="2028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52" name="Freeform 73"/>
              <p:cNvSpPr/>
              <p:nvPr/>
            </p:nvSpPr>
            <p:spPr bwMode="auto">
              <a:xfrm>
                <a:off x="3707" y="2028"/>
                <a:ext cx="5" cy="4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53" name="Freeform 74"/>
              <p:cNvSpPr/>
              <p:nvPr/>
            </p:nvSpPr>
            <p:spPr bwMode="auto">
              <a:xfrm>
                <a:off x="3795" y="2028"/>
                <a:ext cx="14" cy="12"/>
              </a:xfrm>
              <a:custGeom>
                <a:avLst/>
                <a:gdLst>
                  <a:gd name="T0" fmla="*/ 5 w 6"/>
                  <a:gd name="T1" fmla="*/ 0 h 5"/>
                  <a:gd name="T2" fmla="*/ 0 w 6"/>
                  <a:gd name="T3" fmla="*/ 2 h 5"/>
                  <a:gd name="T4" fmla="*/ 5 w 6"/>
                  <a:gd name="T5" fmla="*/ 3 h 5"/>
                  <a:gd name="T6" fmla="*/ 5 w 6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5" y="0"/>
                    </a:moveTo>
                    <a:cubicBezTo>
                      <a:pt x="4" y="0"/>
                      <a:pt x="2" y="1"/>
                      <a:pt x="0" y="2"/>
                    </a:cubicBezTo>
                    <a:cubicBezTo>
                      <a:pt x="4" y="2"/>
                      <a:pt x="6" y="5"/>
                      <a:pt x="5" y="3"/>
                    </a:cubicBezTo>
                    <a:cubicBezTo>
                      <a:pt x="5" y="2"/>
                      <a:pt x="5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54" name="Freeform 75"/>
              <p:cNvSpPr/>
              <p:nvPr/>
            </p:nvSpPr>
            <p:spPr bwMode="auto">
              <a:xfrm>
                <a:off x="4032" y="2028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55" name="Freeform 76"/>
              <p:cNvSpPr/>
              <p:nvPr/>
            </p:nvSpPr>
            <p:spPr bwMode="auto">
              <a:xfrm>
                <a:off x="4094" y="2025"/>
                <a:ext cx="12" cy="12"/>
              </a:xfrm>
              <a:custGeom>
                <a:avLst/>
                <a:gdLst>
                  <a:gd name="T0" fmla="*/ 1 w 5"/>
                  <a:gd name="T1" fmla="*/ 1 h 5"/>
                  <a:gd name="T2" fmla="*/ 3 w 5"/>
                  <a:gd name="T3" fmla="*/ 3 h 5"/>
                  <a:gd name="T4" fmla="*/ 3 w 5"/>
                  <a:gd name="T5" fmla="*/ 3 h 5"/>
                  <a:gd name="T6" fmla="*/ 0 w 5"/>
                  <a:gd name="T7" fmla="*/ 5 h 5"/>
                  <a:gd name="T8" fmla="*/ 0 w 5"/>
                  <a:gd name="T9" fmla="*/ 4 h 5"/>
                  <a:gd name="T10" fmla="*/ 1 w 5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1"/>
                    </a:moveTo>
                    <a:cubicBezTo>
                      <a:pt x="4" y="1"/>
                      <a:pt x="5" y="0"/>
                      <a:pt x="3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2" y="5"/>
                      <a:pt x="3" y="4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1" y="3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56" name="Freeform 77"/>
              <p:cNvSpPr/>
              <p:nvPr/>
            </p:nvSpPr>
            <p:spPr bwMode="auto">
              <a:xfrm>
                <a:off x="4227" y="2028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57" name="Freeform 78"/>
              <p:cNvSpPr/>
              <p:nvPr/>
            </p:nvSpPr>
            <p:spPr bwMode="auto">
              <a:xfrm>
                <a:off x="4359" y="2028"/>
                <a:ext cx="48" cy="14"/>
              </a:xfrm>
              <a:custGeom>
                <a:avLst/>
                <a:gdLst>
                  <a:gd name="T0" fmla="*/ 8 w 20"/>
                  <a:gd name="T1" fmla="*/ 0 h 6"/>
                  <a:gd name="T2" fmla="*/ 20 w 20"/>
                  <a:gd name="T3" fmla="*/ 2 h 6"/>
                  <a:gd name="T4" fmla="*/ 20 w 20"/>
                  <a:gd name="T5" fmla="*/ 3 h 6"/>
                  <a:gd name="T6" fmla="*/ 19 w 20"/>
                  <a:gd name="T7" fmla="*/ 4 h 6"/>
                  <a:gd name="T8" fmla="*/ 11 w 20"/>
                  <a:gd name="T9" fmla="*/ 4 h 6"/>
                  <a:gd name="T10" fmla="*/ 12 w 20"/>
                  <a:gd name="T11" fmla="*/ 2 h 6"/>
                  <a:gd name="T12" fmla="*/ 0 w 20"/>
                  <a:gd name="T13" fmla="*/ 3 h 6"/>
                  <a:gd name="T14" fmla="*/ 2 w 20"/>
                  <a:gd name="T15" fmla="*/ 3 h 6"/>
                  <a:gd name="T16" fmla="*/ 8 w 20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">
                    <a:moveTo>
                      <a:pt x="8" y="0"/>
                    </a:moveTo>
                    <a:cubicBezTo>
                      <a:pt x="12" y="1"/>
                      <a:pt x="16" y="2"/>
                      <a:pt x="20" y="2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4"/>
                      <a:pt x="19" y="4"/>
                      <a:pt x="19" y="4"/>
                    </a:cubicBezTo>
                    <a:cubicBezTo>
                      <a:pt x="16" y="4"/>
                      <a:pt x="14" y="4"/>
                      <a:pt x="11" y="4"/>
                    </a:cubicBezTo>
                    <a:cubicBezTo>
                      <a:pt x="12" y="3"/>
                      <a:pt x="12" y="2"/>
                      <a:pt x="12" y="2"/>
                    </a:cubicBezTo>
                    <a:cubicBezTo>
                      <a:pt x="9" y="3"/>
                      <a:pt x="5" y="6"/>
                      <a:pt x="0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5" y="2"/>
                      <a:pt x="6" y="3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58" name="Freeform 79"/>
              <p:cNvSpPr/>
              <p:nvPr/>
            </p:nvSpPr>
            <p:spPr bwMode="auto">
              <a:xfrm>
                <a:off x="3733" y="2030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59" name="Freeform 80"/>
              <p:cNvSpPr/>
              <p:nvPr/>
            </p:nvSpPr>
            <p:spPr bwMode="auto">
              <a:xfrm>
                <a:off x="4075" y="2030"/>
                <a:ext cx="16" cy="7"/>
              </a:xfrm>
              <a:custGeom>
                <a:avLst/>
                <a:gdLst>
                  <a:gd name="T0" fmla="*/ 3 w 7"/>
                  <a:gd name="T1" fmla="*/ 0 h 3"/>
                  <a:gd name="T2" fmla="*/ 7 w 7"/>
                  <a:gd name="T3" fmla="*/ 3 h 3"/>
                  <a:gd name="T4" fmla="*/ 0 w 7"/>
                  <a:gd name="T5" fmla="*/ 3 h 3"/>
                  <a:gd name="T6" fmla="*/ 1 w 7"/>
                  <a:gd name="T7" fmla="*/ 1 h 3"/>
                  <a:gd name="T8" fmla="*/ 3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cubicBezTo>
                      <a:pt x="4" y="1"/>
                      <a:pt x="5" y="2"/>
                      <a:pt x="7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60" name="Freeform 81"/>
              <p:cNvSpPr/>
              <p:nvPr/>
            </p:nvSpPr>
            <p:spPr bwMode="auto">
              <a:xfrm>
                <a:off x="4205" y="2030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6 w 6"/>
                  <a:gd name="T3" fmla="*/ 1 h 2"/>
                  <a:gd name="T4" fmla="*/ 6 w 6"/>
                  <a:gd name="T5" fmla="*/ 1 h 2"/>
                  <a:gd name="T6" fmla="*/ 2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4" y="0"/>
                      <a:pt x="5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1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61" name="Freeform 82"/>
              <p:cNvSpPr/>
              <p:nvPr/>
            </p:nvSpPr>
            <p:spPr bwMode="auto">
              <a:xfrm>
                <a:off x="4416" y="203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62" name="Freeform 83"/>
              <p:cNvSpPr/>
              <p:nvPr/>
            </p:nvSpPr>
            <p:spPr bwMode="auto">
              <a:xfrm>
                <a:off x="4053" y="2032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0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63" name="Freeform 84"/>
              <p:cNvSpPr/>
              <p:nvPr/>
            </p:nvSpPr>
            <p:spPr bwMode="auto">
              <a:xfrm>
                <a:off x="4110" y="203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1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2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64" name="Freeform 85"/>
              <p:cNvSpPr/>
              <p:nvPr/>
            </p:nvSpPr>
            <p:spPr bwMode="auto">
              <a:xfrm>
                <a:off x="4312" y="203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65" name="Freeform 86"/>
              <p:cNvSpPr/>
              <p:nvPr/>
            </p:nvSpPr>
            <p:spPr bwMode="auto">
              <a:xfrm>
                <a:off x="4459" y="2032"/>
                <a:ext cx="16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3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66" name="Freeform 87"/>
              <p:cNvSpPr/>
              <p:nvPr/>
            </p:nvSpPr>
            <p:spPr bwMode="auto">
              <a:xfrm>
                <a:off x="4487" y="2032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0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67" name="Freeform 88"/>
              <p:cNvSpPr/>
              <p:nvPr/>
            </p:nvSpPr>
            <p:spPr bwMode="auto">
              <a:xfrm>
                <a:off x="4274" y="2032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68" name="Freeform 89"/>
              <p:cNvSpPr/>
              <p:nvPr/>
            </p:nvSpPr>
            <p:spPr bwMode="auto">
              <a:xfrm>
                <a:off x="2925" y="203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69" name="Freeform 90"/>
              <p:cNvSpPr/>
              <p:nvPr/>
            </p:nvSpPr>
            <p:spPr bwMode="auto">
              <a:xfrm>
                <a:off x="3676" y="2035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2"/>
                      <a:pt x="1" y="2"/>
                      <a:pt x="5" y="2"/>
                    </a:cubicBezTo>
                    <a:cubicBezTo>
                      <a:pt x="3" y="1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70" name="Freeform 91"/>
              <p:cNvSpPr/>
              <p:nvPr/>
            </p:nvSpPr>
            <p:spPr bwMode="auto">
              <a:xfrm>
                <a:off x="3695" y="2035"/>
                <a:ext cx="8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3"/>
                      <a:pt x="1" y="2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71" name="Freeform 92"/>
              <p:cNvSpPr/>
              <p:nvPr/>
            </p:nvSpPr>
            <p:spPr bwMode="auto">
              <a:xfrm>
                <a:off x="3726" y="2035"/>
                <a:ext cx="7" cy="10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4 h 4"/>
                  <a:gd name="T4" fmla="*/ 2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1" y="2"/>
                      <a:pt x="1" y="3"/>
                      <a:pt x="0" y="4"/>
                    </a:cubicBezTo>
                    <a:cubicBezTo>
                      <a:pt x="2" y="2"/>
                      <a:pt x="3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72" name="Freeform 93"/>
              <p:cNvSpPr/>
              <p:nvPr/>
            </p:nvSpPr>
            <p:spPr bwMode="auto">
              <a:xfrm>
                <a:off x="3845" y="2035"/>
                <a:ext cx="19" cy="12"/>
              </a:xfrm>
              <a:custGeom>
                <a:avLst/>
                <a:gdLst>
                  <a:gd name="T0" fmla="*/ 5 w 8"/>
                  <a:gd name="T1" fmla="*/ 0 h 5"/>
                  <a:gd name="T2" fmla="*/ 8 w 8"/>
                  <a:gd name="T3" fmla="*/ 4 h 5"/>
                  <a:gd name="T4" fmla="*/ 2 w 8"/>
                  <a:gd name="T5" fmla="*/ 4 h 5"/>
                  <a:gd name="T6" fmla="*/ 0 w 8"/>
                  <a:gd name="T7" fmla="*/ 2 h 5"/>
                  <a:gd name="T8" fmla="*/ 0 w 8"/>
                  <a:gd name="T9" fmla="*/ 1 h 5"/>
                  <a:gd name="T10" fmla="*/ 5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5" y="0"/>
                    </a:moveTo>
                    <a:cubicBezTo>
                      <a:pt x="8" y="2"/>
                      <a:pt x="7" y="1"/>
                      <a:pt x="8" y="4"/>
                    </a:cubicBezTo>
                    <a:cubicBezTo>
                      <a:pt x="4" y="4"/>
                      <a:pt x="2" y="5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3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73" name="Freeform 94"/>
              <p:cNvSpPr/>
              <p:nvPr/>
            </p:nvSpPr>
            <p:spPr bwMode="auto">
              <a:xfrm>
                <a:off x="4224" y="203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4" y="1"/>
                      <a:pt x="2" y="0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74" name="Freeform 95"/>
              <p:cNvSpPr/>
              <p:nvPr/>
            </p:nvSpPr>
            <p:spPr bwMode="auto">
              <a:xfrm>
                <a:off x="4336" y="2035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4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75" name="Freeform 96"/>
              <p:cNvSpPr/>
              <p:nvPr/>
            </p:nvSpPr>
            <p:spPr bwMode="auto">
              <a:xfrm>
                <a:off x="3703" y="2037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76" name="Freeform 97"/>
              <p:cNvSpPr/>
              <p:nvPr/>
            </p:nvSpPr>
            <p:spPr bwMode="auto">
              <a:xfrm>
                <a:off x="3823" y="2037"/>
                <a:ext cx="15" cy="8"/>
              </a:xfrm>
              <a:custGeom>
                <a:avLst/>
                <a:gdLst>
                  <a:gd name="T0" fmla="*/ 3 w 6"/>
                  <a:gd name="T1" fmla="*/ 0 h 3"/>
                  <a:gd name="T2" fmla="*/ 6 w 6"/>
                  <a:gd name="T3" fmla="*/ 0 h 3"/>
                  <a:gd name="T4" fmla="*/ 4 w 6"/>
                  <a:gd name="T5" fmla="*/ 1 h 3"/>
                  <a:gd name="T6" fmla="*/ 4 w 6"/>
                  <a:gd name="T7" fmla="*/ 3 h 3"/>
                  <a:gd name="T8" fmla="*/ 0 w 6"/>
                  <a:gd name="T9" fmla="*/ 1 h 3"/>
                  <a:gd name="T10" fmla="*/ 3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cubicBezTo>
                      <a:pt x="4" y="0"/>
                      <a:pt x="5" y="0"/>
                      <a:pt x="6" y="0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3" y="3"/>
                      <a:pt x="1" y="2"/>
                      <a:pt x="0" y="1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77" name="Freeform 98"/>
              <p:cNvSpPr/>
              <p:nvPr/>
            </p:nvSpPr>
            <p:spPr bwMode="auto">
              <a:xfrm>
                <a:off x="3954" y="2037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78" name="Freeform 99"/>
              <p:cNvSpPr/>
              <p:nvPr/>
            </p:nvSpPr>
            <p:spPr bwMode="auto">
              <a:xfrm>
                <a:off x="3816" y="2042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0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2" y="1"/>
                      <a:pt x="2" y="2"/>
                      <a:pt x="2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79" name="Freeform 100"/>
              <p:cNvSpPr/>
              <p:nvPr/>
            </p:nvSpPr>
            <p:spPr bwMode="auto">
              <a:xfrm>
                <a:off x="4087" y="2042"/>
                <a:ext cx="19" cy="10"/>
              </a:xfrm>
              <a:custGeom>
                <a:avLst/>
                <a:gdLst>
                  <a:gd name="T0" fmla="*/ 6 w 8"/>
                  <a:gd name="T1" fmla="*/ 0 h 4"/>
                  <a:gd name="T2" fmla="*/ 8 w 8"/>
                  <a:gd name="T3" fmla="*/ 2 h 4"/>
                  <a:gd name="T4" fmla="*/ 3 w 8"/>
                  <a:gd name="T5" fmla="*/ 4 h 4"/>
                  <a:gd name="T6" fmla="*/ 0 w 8"/>
                  <a:gd name="T7" fmla="*/ 2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7" y="1"/>
                      <a:pt x="8" y="2"/>
                      <a:pt x="8" y="2"/>
                    </a:cubicBezTo>
                    <a:cubicBezTo>
                      <a:pt x="7" y="3"/>
                      <a:pt x="5" y="4"/>
                      <a:pt x="3" y="4"/>
                    </a:cubicBezTo>
                    <a:cubicBezTo>
                      <a:pt x="2" y="4"/>
                      <a:pt x="1" y="3"/>
                      <a:pt x="0" y="2"/>
                    </a:cubicBezTo>
                    <a:cubicBezTo>
                      <a:pt x="2" y="2"/>
                      <a:pt x="4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80" name="Freeform 101"/>
              <p:cNvSpPr/>
              <p:nvPr/>
            </p:nvSpPr>
            <p:spPr bwMode="auto">
              <a:xfrm>
                <a:off x="4108" y="2042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2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81" name="Freeform 102"/>
              <p:cNvSpPr/>
              <p:nvPr/>
            </p:nvSpPr>
            <p:spPr bwMode="auto">
              <a:xfrm>
                <a:off x="4357" y="2042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82" name="Freeform 103"/>
              <p:cNvSpPr/>
              <p:nvPr/>
            </p:nvSpPr>
            <p:spPr bwMode="auto">
              <a:xfrm>
                <a:off x="4027" y="2045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83" name="Freeform 104"/>
              <p:cNvSpPr/>
              <p:nvPr/>
            </p:nvSpPr>
            <p:spPr bwMode="auto">
              <a:xfrm>
                <a:off x="4117" y="2045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84" name="Freeform 105"/>
              <p:cNvSpPr/>
              <p:nvPr/>
            </p:nvSpPr>
            <p:spPr bwMode="auto">
              <a:xfrm>
                <a:off x="4340" y="2045"/>
                <a:ext cx="138" cy="28"/>
              </a:xfrm>
              <a:custGeom>
                <a:avLst/>
                <a:gdLst>
                  <a:gd name="T0" fmla="*/ 13 w 58"/>
                  <a:gd name="T1" fmla="*/ 0 h 12"/>
                  <a:gd name="T2" fmla="*/ 58 w 58"/>
                  <a:gd name="T3" fmla="*/ 0 h 12"/>
                  <a:gd name="T4" fmla="*/ 55 w 58"/>
                  <a:gd name="T5" fmla="*/ 4 h 12"/>
                  <a:gd name="T6" fmla="*/ 18 w 58"/>
                  <a:gd name="T7" fmla="*/ 4 h 12"/>
                  <a:gd name="T8" fmla="*/ 16 w 58"/>
                  <a:gd name="T9" fmla="*/ 8 h 12"/>
                  <a:gd name="T10" fmla="*/ 25 w 58"/>
                  <a:gd name="T11" fmla="*/ 8 h 12"/>
                  <a:gd name="T12" fmla="*/ 21 w 58"/>
                  <a:gd name="T13" fmla="*/ 10 h 12"/>
                  <a:gd name="T14" fmla="*/ 2 w 58"/>
                  <a:gd name="T15" fmla="*/ 7 h 12"/>
                  <a:gd name="T16" fmla="*/ 0 w 58"/>
                  <a:gd name="T17" fmla="*/ 5 h 12"/>
                  <a:gd name="T18" fmla="*/ 0 w 58"/>
                  <a:gd name="T19" fmla="*/ 4 h 12"/>
                  <a:gd name="T20" fmla="*/ 13 w 58"/>
                  <a:gd name="T21" fmla="*/ 8 h 12"/>
                  <a:gd name="T22" fmla="*/ 12 w 58"/>
                  <a:gd name="T23" fmla="*/ 6 h 12"/>
                  <a:gd name="T24" fmla="*/ 13 w 58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12">
                    <a:moveTo>
                      <a:pt x="13" y="0"/>
                    </a:moveTo>
                    <a:cubicBezTo>
                      <a:pt x="28" y="0"/>
                      <a:pt x="43" y="0"/>
                      <a:pt x="58" y="0"/>
                    </a:cubicBezTo>
                    <a:cubicBezTo>
                      <a:pt x="57" y="2"/>
                      <a:pt x="56" y="3"/>
                      <a:pt x="55" y="4"/>
                    </a:cubicBezTo>
                    <a:cubicBezTo>
                      <a:pt x="43" y="1"/>
                      <a:pt x="27" y="2"/>
                      <a:pt x="18" y="4"/>
                    </a:cubicBezTo>
                    <a:cubicBezTo>
                      <a:pt x="18" y="5"/>
                      <a:pt x="17" y="7"/>
                      <a:pt x="16" y="8"/>
                    </a:cubicBezTo>
                    <a:cubicBezTo>
                      <a:pt x="22" y="7"/>
                      <a:pt x="21" y="7"/>
                      <a:pt x="25" y="8"/>
                    </a:cubicBezTo>
                    <a:cubicBezTo>
                      <a:pt x="23" y="11"/>
                      <a:pt x="24" y="11"/>
                      <a:pt x="21" y="10"/>
                    </a:cubicBezTo>
                    <a:cubicBezTo>
                      <a:pt x="15" y="12"/>
                      <a:pt x="7" y="10"/>
                      <a:pt x="2" y="7"/>
                    </a:cubicBezTo>
                    <a:cubicBezTo>
                      <a:pt x="1" y="5"/>
                      <a:pt x="2" y="6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4" y="5"/>
                      <a:pt x="8" y="7"/>
                      <a:pt x="13" y="8"/>
                    </a:cubicBezTo>
                    <a:cubicBezTo>
                      <a:pt x="12" y="7"/>
                      <a:pt x="12" y="7"/>
                      <a:pt x="12" y="6"/>
                    </a:cubicBezTo>
                    <a:cubicBezTo>
                      <a:pt x="12" y="2"/>
                      <a:pt x="10" y="5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85" name="Freeform 106"/>
              <p:cNvSpPr/>
              <p:nvPr/>
            </p:nvSpPr>
            <p:spPr bwMode="auto">
              <a:xfrm>
                <a:off x="4490" y="2045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86" name="Freeform 107"/>
              <p:cNvSpPr/>
              <p:nvPr/>
            </p:nvSpPr>
            <p:spPr bwMode="auto">
              <a:xfrm>
                <a:off x="3724" y="2047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3" y="2"/>
                      <a:pt x="1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87" name="Freeform 108"/>
              <p:cNvSpPr/>
              <p:nvPr/>
            </p:nvSpPr>
            <p:spPr bwMode="auto">
              <a:xfrm>
                <a:off x="3750" y="2047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6 w 6"/>
                  <a:gd name="T5" fmla="*/ 1 h 3"/>
                  <a:gd name="T6" fmla="*/ 6 w 6"/>
                  <a:gd name="T7" fmla="*/ 0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3"/>
                      <a:pt x="1" y="2"/>
                      <a:pt x="4" y="3"/>
                    </a:cubicBezTo>
                    <a:cubicBezTo>
                      <a:pt x="6" y="1"/>
                      <a:pt x="4" y="3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88" name="Freeform 109"/>
              <p:cNvSpPr/>
              <p:nvPr/>
            </p:nvSpPr>
            <p:spPr bwMode="auto">
              <a:xfrm>
                <a:off x="3771" y="2047"/>
                <a:ext cx="7" cy="10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4 h 4"/>
                  <a:gd name="T4" fmla="*/ 1 w 3"/>
                  <a:gd name="T5" fmla="*/ 4 h 4"/>
                  <a:gd name="T6" fmla="*/ 3 w 3"/>
                  <a:gd name="T7" fmla="*/ 2 h 4"/>
                  <a:gd name="T8" fmla="*/ 2 w 3"/>
                  <a:gd name="T9" fmla="*/ 0 h 4"/>
                  <a:gd name="T10" fmla="*/ 1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89" name="Freeform 110"/>
              <p:cNvSpPr/>
              <p:nvPr/>
            </p:nvSpPr>
            <p:spPr bwMode="auto">
              <a:xfrm>
                <a:off x="4480" y="2047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90" name="Freeform 111"/>
              <p:cNvSpPr/>
              <p:nvPr/>
            </p:nvSpPr>
            <p:spPr bwMode="auto">
              <a:xfrm>
                <a:off x="3731" y="2049"/>
                <a:ext cx="9" cy="1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4 h 4"/>
                  <a:gd name="T4" fmla="*/ 4 w 4"/>
                  <a:gd name="T5" fmla="*/ 0 h 4"/>
                  <a:gd name="T6" fmla="*/ 2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2" y="3"/>
                      <a:pt x="2" y="2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91" name="Freeform 112"/>
              <p:cNvSpPr/>
              <p:nvPr/>
            </p:nvSpPr>
            <p:spPr bwMode="auto">
              <a:xfrm>
                <a:off x="3885" y="2049"/>
                <a:ext cx="24" cy="15"/>
              </a:xfrm>
              <a:custGeom>
                <a:avLst/>
                <a:gdLst>
                  <a:gd name="T0" fmla="*/ 8 w 10"/>
                  <a:gd name="T1" fmla="*/ 0 h 6"/>
                  <a:gd name="T2" fmla="*/ 10 w 10"/>
                  <a:gd name="T3" fmla="*/ 4 h 6"/>
                  <a:gd name="T4" fmla="*/ 0 w 10"/>
                  <a:gd name="T5" fmla="*/ 6 h 6"/>
                  <a:gd name="T6" fmla="*/ 1 w 10"/>
                  <a:gd name="T7" fmla="*/ 2 h 6"/>
                  <a:gd name="T8" fmla="*/ 8 w 1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8" y="0"/>
                    </a:moveTo>
                    <a:cubicBezTo>
                      <a:pt x="8" y="1"/>
                      <a:pt x="9" y="3"/>
                      <a:pt x="10" y="4"/>
                    </a:cubicBezTo>
                    <a:cubicBezTo>
                      <a:pt x="7" y="5"/>
                      <a:pt x="3" y="5"/>
                      <a:pt x="0" y="6"/>
                    </a:cubicBezTo>
                    <a:cubicBezTo>
                      <a:pt x="0" y="5"/>
                      <a:pt x="1" y="3"/>
                      <a:pt x="1" y="2"/>
                    </a:cubicBezTo>
                    <a:cubicBezTo>
                      <a:pt x="7" y="2"/>
                      <a:pt x="5" y="4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92" name="Freeform 113"/>
              <p:cNvSpPr/>
              <p:nvPr/>
            </p:nvSpPr>
            <p:spPr bwMode="auto">
              <a:xfrm>
                <a:off x="4056" y="204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93" name="Freeform 114"/>
              <p:cNvSpPr/>
              <p:nvPr/>
            </p:nvSpPr>
            <p:spPr bwMode="auto">
              <a:xfrm>
                <a:off x="4203" y="2049"/>
                <a:ext cx="66" cy="24"/>
              </a:xfrm>
              <a:custGeom>
                <a:avLst/>
                <a:gdLst>
                  <a:gd name="T0" fmla="*/ 8 w 28"/>
                  <a:gd name="T1" fmla="*/ 6 h 10"/>
                  <a:gd name="T2" fmla="*/ 28 w 28"/>
                  <a:gd name="T3" fmla="*/ 6 h 10"/>
                  <a:gd name="T4" fmla="*/ 27 w 28"/>
                  <a:gd name="T5" fmla="*/ 8 h 10"/>
                  <a:gd name="T6" fmla="*/ 0 w 28"/>
                  <a:gd name="T7" fmla="*/ 10 h 10"/>
                  <a:gd name="T8" fmla="*/ 0 w 28"/>
                  <a:gd name="T9" fmla="*/ 6 h 10"/>
                  <a:gd name="T10" fmla="*/ 7 w 28"/>
                  <a:gd name="T11" fmla="*/ 4 h 10"/>
                  <a:gd name="T12" fmla="*/ 0 w 28"/>
                  <a:gd name="T13" fmla="*/ 1 h 10"/>
                  <a:gd name="T14" fmla="*/ 8 w 28"/>
                  <a:gd name="T15" fmla="*/ 0 h 10"/>
                  <a:gd name="T16" fmla="*/ 8 w 28"/>
                  <a:gd name="T1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10">
                    <a:moveTo>
                      <a:pt x="8" y="6"/>
                    </a:moveTo>
                    <a:cubicBezTo>
                      <a:pt x="15" y="6"/>
                      <a:pt x="22" y="6"/>
                      <a:pt x="28" y="6"/>
                    </a:cubicBezTo>
                    <a:cubicBezTo>
                      <a:pt x="28" y="7"/>
                      <a:pt x="28" y="7"/>
                      <a:pt x="27" y="8"/>
                    </a:cubicBezTo>
                    <a:cubicBezTo>
                      <a:pt x="14" y="8"/>
                      <a:pt x="6" y="7"/>
                      <a:pt x="0" y="10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4" y="6"/>
                      <a:pt x="5" y="6"/>
                      <a:pt x="7" y="4"/>
                    </a:cubicBezTo>
                    <a:cubicBezTo>
                      <a:pt x="3" y="3"/>
                      <a:pt x="2" y="5"/>
                      <a:pt x="0" y="1"/>
                    </a:cubicBezTo>
                    <a:cubicBezTo>
                      <a:pt x="4" y="2"/>
                      <a:pt x="5" y="2"/>
                      <a:pt x="8" y="0"/>
                    </a:cubicBezTo>
                    <a:cubicBezTo>
                      <a:pt x="8" y="2"/>
                      <a:pt x="8" y="4"/>
                      <a:pt x="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94" name="Freeform 115"/>
              <p:cNvSpPr/>
              <p:nvPr/>
            </p:nvSpPr>
            <p:spPr bwMode="auto">
              <a:xfrm>
                <a:off x="4227" y="2049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95" name="Freeform 116"/>
              <p:cNvSpPr/>
              <p:nvPr/>
            </p:nvSpPr>
            <p:spPr bwMode="auto">
              <a:xfrm>
                <a:off x="3676" y="205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96" name="Freeform 117"/>
              <p:cNvSpPr/>
              <p:nvPr/>
            </p:nvSpPr>
            <p:spPr bwMode="auto">
              <a:xfrm>
                <a:off x="3693" y="205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97" name="Freeform 118"/>
              <p:cNvSpPr/>
              <p:nvPr/>
            </p:nvSpPr>
            <p:spPr bwMode="auto">
              <a:xfrm>
                <a:off x="3933" y="2052"/>
                <a:ext cx="21" cy="9"/>
              </a:xfrm>
              <a:custGeom>
                <a:avLst/>
                <a:gdLst>
                  <a:gd name="T0" fmla="*/ 0 w 9"/>
                  <a:gd name="T1" fmla="*/ 0 h 4"/>
                  <a:gd name="T2" fmla="*/ 9 w 9"/>
                  <a:gd name="T3" fmla="*/ 1 h 4"/>
                  <a:gd name="T4" fmla="*/ 9 w 9"/>
                  <a:gd name="T5" fmla="*/ 2 h 4"/>
                  <a:gd name="T6" fmla="*/ 0 w 9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cubicBezTo>
                      <a:pt x="3" y="0"/>
                      <a:pt x="6" y="1"/>
                      <a:pt x="9" y="1"/>
                    </a:cubicBezTo>
                    <a:cubicBezTo>
                      <a:pt x="9" y="1"/>
                      <a:pt x="9" y="2"/>
                      <a:pt x="9" y="2"/>
                    </a:cubicBezTo>
                    <a:cubicBezTo>
                      <a:pt x="3" y="2"/>
                      <a:pt x="2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98" name="Freeform 119"/>
              <p:cNvSpPr/>
              <p:nvPr/>
            </p:nvSpPr>
            <p:spPr bwMode="auto">
              <a:xfrm>
                <a:off x="4122" y="2052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99" name="Freeform 120"/>
              <p:cNvSpPr/>
              <p:nvPr/>
            </p:nvSpPr>
            <p:spPr bwMode="auto">
              <a:xfrm>
                <a:off x="4355" y="2052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00" name="Freeform 121"/>
              <p:cNvSpPr/>
              <p:nvPr/>
            </p:nvSpPr>
            <p:spPr bwMode="auto">
              <a:xfrm>
                <a:off x="4494" y="2052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01" name="Freeform 122"/>
              <p:cNvSpPr/>
              <p:nvPr/>
            </p:nvSpPr>
            <p:spPr bwMode="auto">
              <a:xfrm>
                <a:off x="3786" y="2054"/>
                <a:ext cx="9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2"/>
                      <a:pt x="1" y="2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02" name="Freeform 123"/>
              <p:cNvSpPr/>
              <p:nvPr/>
            </p:nvSpPr>
            <p:spPr bwMode="auto">
              <a:xfrm>
                <a:off x="3921" y="205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03" name="Freeform 124"/>
              <p:cNvSpPr/>
              <p:nvPr/>
            </p:nvSpPr>
            <p:spPr bwMode="auto">
              <a:xfrm>
                <a:off x="4094" y="2054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04" name="Freeform 125"/>
              <p:cNvSpPr/>
              <p:nvPr/>
            </p:nvSpPr>
            <p:spPr bwMode="auto">
              <a:xfrm>
                <a:off x="4108" y="2054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1"/>
                      <a:pt x="2" y="1"/>
                      <a:pt x="3" y="3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05" name="Freeform 126"/>
              <p:cNvSpPr/>
              <p:nvPr/>
            </p:nvSpPr>
            <p:spPr bwMode="auto">
              <a:xfrm>
                <a:off x="4186" y="205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06" name="Freeform 127"/>
              <p:cNvSpPr/>
              <p:nvPr/>
            </p:nvSpPr>
            <p:spPr bwMode="auto">
              <a:xfrm>
                <a:off x="3703" y="2057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0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07" name="Freeform 128"/>
              <p:cNvSpPr/>
              <p:nvPr/>
            </p:nvSpPr>
            <p:spPr bwMode="auto">
              <a:xfrm>
                <a:off x="3871" y="2057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08" name="Freeform 129"/>
              <p:cNvSpPr/>
              <p:nvPr/>
            </p:nvSpPr>
            <p:spPr bwMode="auto">
              <a:xfrm>
                <a:off x="4103" y="2057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09" name="Freeform 130"/>
              <p:cNvSpPr/>
              <p:nvPr/>
            </p:nvSpPr>
            <p:spPr bwMode="auto">
              <a:xfrm>
                <a:off x="3757" y="205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10" name="Freeform 131"/>
              <p:cNvSpPr/>
              <p:nvPr/>
            </p:nvSpPr>
            <p:spPr bwMode="auto">
              <a:xfrm>
                <a:off x="3776" y="205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3" y="1"/>
                      <a:pt x="1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11" name="Freeform 132"/>
              <p:cNvSpPr/>
              <p:nvPr/>
            </p:nvSpPr>
            <p:spPr bwMode="auto">
              <a:xfrm>
                <a:off x="3985" y="2059"/>
                <a:ext cx="31" cy="22"/>
              </a:xfrm>
              <a:custGeom>
                <a:avLst/>
                <a:gdLst>
                  <a:gd name="T0" fmla="*/ 6 w 13"/>
                  <a:gd name="T1" fmla="*/ 0 h 9"/>
                  <a:gd name="T2" fmla="*/ 0 w 13"/>
                  <a:gd name="T3" fmla="*/ 1 h 9"/>
                  <a:gd name="T4" fmla="*/ 1 w 13"/>
                  <a:gd name="T5" fmla="*/ 4 h 9"/>
                  <a:gd name="T6" fmla="*/ 5 w 13"/>
                  <a:gd name="T7" fmla="*/ 8 h 9"/>
                  <a:gd name="T8" fmla="*/ 7 w 13"/>
                  <a:gd name="T9" fmla="*/ 4 h 9"/>
                  <a:gd name="T10" fmla="*/ 10 w 13"/>
                  <a:gd name="T11" fmla="*/ 9 h 9"/>
                  <a:gd name="T12" fmla="*/ 9 w 13"/>
                  <a:gd name="T13" fmla="*/ 4 h 9"/>
                  <a:gd name="T14" fmla="*/ 13 w 13"/>
                  <a:gd name="T15" fmla="*/ 1 h 9"/>
                  <a:gd name="T16" fmla="*/ 6 w 13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9">
                    <a:moveTo>
                      <a:pt x="6" y="0"/>
                    </a:moveTo>
                    <a:cubicBezTo>
                      <a:pt x="4" y="2"/>
                      <a:pt x="5" y="1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6"/>
                      <a:pt x="0" y="7"/>
                      <a:pt x="5" y="8"/>
                    </a:cubicBezTo>
                    <a:cubicBezTo>
                      <a:pt x="6" y="4"/>
                      <a:pt x="5" y="6"/>
                      <a:pt x="7" y="4"/>
                    </a:cubicBezTo>
                    <a:cubicBezTo>
                      <a:pt x="7" y="7"/>
                      <a:pt x="6" y="6"/>
                      <a:pt x="10" y="9"/>
                    </a:cubicBezTo>
                    <a:cubicBezTo>
                      <a:pt x="8" y="5"/>
                      <a:pt x="7" y="8"/>
                      <a:pt x="9" y="4"/>
                    </a:cubicBezTo>
                    <a:cubicBezTo>
                      <a:pt x="13" y="3"/>
                      <a:pt x="11" y="4"/>
                      <a:pt x="13" y="1"/>
                    </a:cubicBezTo>
                    <a:cubicBezTo>
                      <a:pt x="7" y="2"/>
                      <a:pt x="12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12" name="Freeform 133"/>
              <p:cNvSpPr/>
              <p:nvPr/>
            </p:nvSpPr>
            <p:spPr bwMode="auto">
              <a:xfrm>
                <a:off x="3740" y="2061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5 h 5"/>
                  <a:gd name="T4" fmla="*/ 4 w 4"/>
                  <a:gd name="T5" fmla="*/ 1 h 5"/>
                  <a:gd name="T6" fmla="*/ 2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2"/>
                      <a:pt x="0" y="3"/>
                      <a:pt x="0" y="5"/>
                    </a:cubicBezTo>
                    <a:cubicBezTo>
                      <a:pt x="2" y="3"/>
                      <a:pt x="2" y="3"/>
                      <a:pt x="4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13" name="Freeform 134"/>
              <p:cNvSpPr/>
              <p:nvPr/>
            </p:nvSpPr>
            <p:spPr bwMode="auto">
              <a:xfrm>
                <a:off x="4272" y="2061"/>
                <a:ext cx="14" cy="8"/>
              </a:xfrm>
              <a:custGeom>
                <a:avLst/>
                <a:gdLst>
                  <a:gd name="T0" fmla="*/ 2 w 6"/>
                  <a:gd name="T1" fmla="*/ 0 h 3"/>
                  <a:gd name="T2" fmla="*/ 6 w 6"/>
                  <a:gd name="T3" fmla="*/ 1 h 3"/>
                  <a:gd name="T4" fmla="*/ 6 w 6"/>
                  <a:gd name="T5" fmla="*/ 2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4" y="0"/>
                      <a:pt x="5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3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14" name="Freeform 135"/>
              <p:cNvSpPr/>
              <p:nvPr/>
            </p:nvSpPr>
            <p:spPr bwMode="auto">
              <a:xfrm>
                <a:off x="2863" y="2064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15" name="Freeform 136"/>
              <p:cNvSpPr/>
              <p:nvPr/>
            </p:nvSpPr>
            <p:spPr bwMode="auto">
              <a:xfrm>
                <a:off x="2901" y="206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16" name="Freeform 137"/>
              <p:cNvSpPr/>
              <p:nvPr/>
            </p:nvSpPr>
            <p:spPr bwMode="auto">
              <a:xfrm>
                <a:off x="3807" y="2064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17" name="Freeform 138"/>
              <p:cNvSpPr/>
              <p:nvPr/>
            </p:nvSpPr>
            <p:spPr bwMode="auto">
              <a:xfrm>
                <a:off x="4177" y="2064"/>
                <a:ext cx="9" cy="12"/>
              </a:xfrm>
              <a:custGeom>
                <a:avLst/>
                <a:gdLst>
                  <a:gd name="T0" fmla="*/ 1 w 4"/>
                  <a:gd name="T1" fmla="*/ 0 h 5"/>
                  <a:gd name="T2" fmla="*/ 4 w 4"/>
                  <a:gd name="T3" fmla="*/ 0 h 5"/>
                  <a:gd name="T4" fmla="*/ 4 w 4"/>
                  <a:gd name="T5" fmla="*/ 4 h 5"/>
                  <a:gd name="T6" fmla="*/ 2 w 4"/>
                  <a:gd name="T7" fmla="*/ 5 h 5"/>
                  <a:gd name="T8" fmla="*/ 2 w 4"/>
                  <a:gd name="T9" fmla="*/ 3 h 5"/>
                  <a:gd name="T10" fmla="*/ 1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3"/>
                      <a:pt x="4" y="4"/>
                    </a:cubicBezTo>
                    <a:cubicBezTo>
                      <a:pt x="3" y="4"/>
                      <a:pt x="3" y="4"/>
                      <a:pt x="2" y="5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0" y="1"/>
                      <a:pt x="1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18" name="Freeform 139"/>
              <p:cNvSpPr/>
              <p:nvPr/>
            </p:nvSpPr>
            <p:spPr bwMode="auto">
              <a:xfrm>
                <a:off x="4345" y="2064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19" name="Freeform 140"/>
              <p:cNvSpPr/>
              <p:nvPr/>
            </p:nvSpPr>
            <p:spPr bwMode="auto">
              <a:xfrm>
                <a:off x="4404" y="206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20" name="Freeform 141"/>
              <p:cNvSpPr/>
              <p:nvPr/>
            </p:nvSpPr>
            <p:spPr bwMode="auto">
              <a:xfrm>
                <a:off x="4449" y="2064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1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21" name="Freeform 142"/>
              <p:cNvSpPr/>
              <p:nvPr/>
            </p:nvSpPr>
            <p:spPr bwMode="auto">
              <a:xfrm>
                <a:off x="4502" y="2064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22" name="Freeform 143"/>
              <p:cNvSpPr/>
              <p:nvPr/>
            </p:nvSpPr>
            <p:spPr bwMode="auto">
              <a:xfrm>
                <a:off x="3703" y="206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0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23" name="Freeform 144"/>
              <p:cNvSpPr/>
              <p:nvPr/>
            </p:nvSpPr>
            <p:spPr bwMode="auto">
              <a:xfrm>
                <a:off x="3714" y="2066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24" name="Freeform 145"/>
              <p:cNvSpPr/>
              <p:nvPr/>
            </p:nvSpPr>
            <p:spPr bwMode="auto">
              <a:xfrm>
                <a:off x="3814" y="2066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25" name="Freeform 146"/>
              <p:cNvSpPr/>
              <p:nvPr/>
            </p:nvSpPr>
            <p:spPr bwMode="auto">
              <a:xfrm>
                <a:off x="4158" y="2069"/>
                <a:ext cx="12" cy="4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26" name="Freeform 147"/>
              <p:cNvSpPr/>
              <p:nvPr/>
            </p:nvSpPr>
            <p:spPr bwMode="auto">
              <a:xfrm>
                <a:off x="3814" y="2071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2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3"/>
                      <a:pt x="1" y="2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27" name="Freeform 148"/>
              <p:cNvSpPr/>
              <p:nvPr/>
            </p:nvSpPr>
            <p:spPr bwMode="auto">
              <a:xfrm>
                <a:off x="3786" y="2073"/>
                <a:ext cx="2" cy="8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28" name="Freeform 149"/>
              <p:cNvSpPr/>
              <p:nvPr/>
            </p:nvSpPr>
            <p:spPr bwMode="auto">
              <a:xfrm>
                <a:off x="3951" y="2073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3" y="1"/>
                      <a:pt x="1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29" name="Freeform 150"/>
              <p:cNvSpPr/>
              <p:nvPr/>
            </p:nvSpPr>
            <p:spPr bwMode="auto">
              <a:xfrm>
                <a:off x="3693" y="2076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3" y="2"/>
                      <a:pt x="1" y="1"/>
                      <a:pt x="4" y="1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30" name="Freeform 151"/>
              <p:cNvSpPr/>
              <p:nvPr/>
            </p:nvSpPr>
            <p:spPr bwMode="auto">
              <a:xfrm>
                <a:off x="3724" y="2076"/>
                <a:ext cx="5" cy="12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2 w 2"/>
                  <a:gd name="T5" fmla="*/ 3 h 5"/>
                  <a:gd name="T6" fmla="*/ 1 w 2"/>
                  <a:gd name="T7" fmla="*/ 0 h 5"/>
                  <a:gd name="T8" fmla="*/ 0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1"/>
                      <a:pt x="0" y="3"/>
                      <a:pt x="0" y="5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31" name="Freeform 152"/>
              <p:cNvSpPr/>
              <p:nvPr/>
            </p:nvSpPr>
            <p:spPr bwMode="auto">
              <a:xfrm>
                <a:off x="3733" y="207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32" name="Freeform 153"/>
              <p:cNvSpPr/>
              <p:nvPr/>
            </p:nvSpPr>
            <p:spPr bwMode="auto">
              <a:xfrm>
                <a:off x="3805" y="2078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2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33" name="Freeform 154"/>
              <p:cNvSpPr/>
              <p:nvPr/>
            </p:nvSpPr>
            <p:spPr bwMode="auto">
              <a:xfrm>
                <a:off x="4165" y="2081"/>
                <a:ext cx="14" cy="4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3 w 6"/>
                  <a:gd name="T7" fmla="*/ 2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34" name="Freeform 155"/>
              <p:cNvSpPr/>
              <p:nvPr/>
            </p:nvSpPr>
            <p:spPr bwMode="auto">
              <a:xfrm>
                <a:off x="3838" y="2083"/>
                <a:ext cx="12" cy="10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1 h 4"/>
                  <a:gd name="T4" fmla="*/ 5 w 5"/>
                  <a:gd name="T5" fmla="*/ 4 h 4"/>
                  <a:gd name="T6" fmla="*/ 2 w 5"/>
                  <a:gd name="T7" fmla="*/ 4 h 4"/>
                  <a:gd name="T8" fmla="*/ 0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2" y="0"/>
                      <a:pt x="3" y="0"/>
                      <a:pt x="5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1" y="0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35" name="Freeform 156"/>
              <p:cNvSpPr/>
              <p:nvPr/>
            </p:nvSpPr>
            <p:spPr bwMode="auto">
              <a:xfrm>
                <a:off x="3857" y="2083"/>
                <a:ext cx="9" cy="12"/>
              </a:xfrm>
              <a:custGeom>
                <a:avLst/>
                <a:gdLst>
                  <a:gd name="T0" fmla="*/ 0 w 4"/>
                  <a:gd name="T1" fmla="*/ 0 h 5"/>
                  <a:gd name="T2" fmla="*/ 4 w 4"/>
                  <a:gd name="T3" fmla="*/ 1 h 5"/>
                  <a:gd name="T4" fmla="*/ 3 w 4"/>
                  <a:gd name="T5" fmla="*/ 4 h 5"/>
                  <a:gd name="T6" fmla="*/ 2 w 4"/>
                  <a:gd name="T7" fmla="*/ 5 h 5"/>
                  <a:gd name="T8" fmla="*/ 0 w 4"/>
                  <a:gd name="T9" fmla="*/ 3 h 5"/>
                  <a:gd name="T10" fmla="*/ 0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cubicBezTo>
                      <a:pt x="1" y="0"/>
                      <a:pt x="3" y="0"/>
                      <a:pt x="4" y="1"/>
                    </a:cubicBezTo>
                    <a:cubicBezTo>
                      <a:pt x="4" y="2"/>
                      <a:pt x="4" y="3"/>
                      <a:pt x="3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2" y="1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36" name="Freeform 157"/>
              <p:cNvSpPr/>
              <p:nvPr/>
            </p:nvSpPr>
            <p:spPr bwMode="auto">
              <a:xfrm>
                <a:off x="2908" y="2085"/>
                <a:ext cx="15" cy="5"/>
              </a:xfrm>
              <a:custGeom>
                <a:avLst/>
                <a:gdLst>
                  <a:gd name="T0" fmla="*/ 3 w 6"/>
                  <a:gd name="T1" fmla="*/ 0 h 2"/>
                  <a:gd name="T2" fmla="*/ 0 w 6"/>
                  <a:gd name="T3" fmla="*/ 2 h 2"/>
                  <a:gd name="T4" fmla="*/ 1 w 6"/>
                  <a:gd name="T5" fmla="*/ 2 h 2"/>
                  <a:gd name="T6" fmla="*/ 6 w 6"/>
                  <a:gd name="T7" fmla="*/ 0 h 2"/>
                  <a:gd name="T8" fmla="*/ 3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4" y="1"/>
                      <a:pt x="6" y="0"/>
                    </a:cubicBezTo>
                    <a:cubicBezTo>
                      <a:pt x="5" y="0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37" name="Freeform 158"/>
              <p:cNvSpPr/>
              <p:nvPr/>
            </p:nvSpPr>
            <p:spPr bwMode="auto">
              <a:xfrm>
                <a:off x="3731" y="2085"/>
                <a:ext cx="14" cy="5"/>
              </a:xfrm>
              <a:custGeom>
                <a:avLst/>
                <a:gdLst>
                  <a:gd name="T0" fmla="*/ 1 w 6"/>
                  <a:gd name="T1" fmla="*/ 0 h 2"/>
                  <a:gd name="T2" fmla="*/ 0 w 6"/>
                  <a:gd name="T3" fmla="*/ 2 h 2"/>
                  <a:gd name="T4" fmla="*/ 6 w 6"/>
                  <a:gd name="T5" fmla="*/ 0 h 2"/>
                  <a:gd name="T6" fmla="*/ 1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4" y="1"/>
                      <a:pt x="4" y="1"/>
                      <a:pt x="6" y="0"/>
                    </a:cubicBezTo>
                    <a:cubicBezTo>
                      <a:pt x="4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38" name="Freeform 159"/>
              <p:cNvSpPr/>
              <p:nvPr/>
            </p:nvSpPr>
            <p:spPr bwMode="auto">
              <a:xfrm>
                <a:off x="3906" y="2085"/>
                <a:ext cx="15" cy="8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0 h 3"/>
                  <a:gd name="T4" fmla="*/ 6 w 6"/>
                  <a:gd name="T5" fmla="*/ 2 h 3"/>
                  <a:gd name="T6" fmla="*/ 0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0" y="1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39" name="Freeform 160"/>
              <p:cNvSpPr/>
              <p:nvPr/>
            </p:nvSpPr>
            <p:spPr bwMode="auto">
              <a:xfrm>
                <a:off x="4046" y="2085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40" name="Freeform 161"/>
              <p:cNvSpPr/>
              <p:nvPr/>
            </p:nvSpPr>
            <p:spPr bwMode="auto">
              <a:xfrm>
                <a:off x="4262" y="2085"/>
                <a:ext cx="12" cy="12"/>
              </a:xfrm>
              <a:custGeom>
                <a:avLst/>
                <a:gdLst>
                  <a:gd name="T0" fmla="*/ 1 w 5"/>
                  <a:gd name="T1" fmla="*/ 0 h 5"/>
                  <a:gd name="T2" fmla="*/ 5 w 5"/>
                  <a:gd name="T3" fmla="*/ 0 h 5"/>
                  <a:gd name="T4" fmla="*/ 3 w 5"/>
                  <a:gd name="T5" fmla="*/ 2 h 5"/>
                  <a:gd name="T6" fmla="*/ 1 w 5"/>
                  <a:gd name="T7" fmla="*/ 5 h 5"/>
                  <a:gd name="T8" fmla="*/ 0 w 5"/>
                  <a:gd name="T9" fmla="*/ 5 h 5"/>
                  <a:gd name="T10" fmla="*/ 1 w 5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3" y="3"/>
                      <a:pt x="2" y="4"/>
                      <a:pt x="1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1" y="1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41" name="Freeform 162"/>
              <p:cNvSpPr/>
              <p:nvPr/>
            </p:nvSpPr>
            <p:spPr bwMode="auto">
              <a:xfrm>
                <a:off x="4487" y="2085"/>
                <a:ext cx="12" cy="5"/>
              </a:xfrm>
              <a:custGeom>
                <a:avLst/>
                <a:gdLst>
                  <a:gd name="T0" fmla="*/ 2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2 h 2"/>
                  <a:gd name="T8" fmla="*/ 2 w 5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cubicBezTo>
                      <a:pt x="3" y="0"/>
                      <a:pt x="4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42" name="Freeform 163"/>
              <p:cNvSpPr/>
              <p:nvPr/>
            </p:nvSpPr>
            <p:spPr bwMode="auto">
              <a:xfrm>
                <a:off x="3978" y="2085"/>
                <a:ext cx="11" cy="8"/>
              </a:xfrm>
              <a:custGeom>
                <a:avLst/>
                <a:gdLst>
                  <a:gd name="T0" fmla="*/ 0 w 5"/>
                  <a:gd name="T1" fmla="*/ 1 h 3"/>
                  <a:gd name="T2" fmla="*/ 5 w 5"/>
                  <a:gd name="T3" fmla="*/ 2 h 3"/>
                  <a:gd name="T4" fmla="*/ 0 w 5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cubicBezTo>
                      <a:pt x="3" y="3"/>
                      <a:pt x="2" y="2"/>
                      <a:pt x="5" y="2"/>
                    </a:cubicBezTo>
                    <a:cubicBezTo>
                      <a:pt x="3" y="0"/>
                      <a:pt x="4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43" name="Freeform 164"/>
              <p:cNvSpPr/>
              <p:nvPr/>
            </p:nvSpPr>
            <p:spPr bwMode="auto">
              <a:xfrm>
                <a:off x="4286" y="208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44" name="Freeform 165"/>
              <p:cNvSpPr/>
              <p:nvPr/>
            </p:nvSpPr>
            <p:spPr bwMode="auto">
              <a:xfrm>
                <a:off x="4452" y="208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45" name="Freeform 166"/>
              <p:cNvSpPr/>
              <p:nvPr/>
            </p:nvSpPr>
            <p:spPr bwMode="auto">
              <a:xfrm>
                <a:off x="4468" y="2088"/>
                <a:ext cx="12" cy="2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46" name="Freeform 167"/>
              <p:cNvSpPr/>
              <p:nvPr/>
            </p:nvSpPr>
            <p:spPr bwMode="auto">
              <a:xfrm>
                <a:off x="3714" y="2090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47" name="Freeform 168"/>
              <p:cNvSpPr/>
              <p:nvPr/>
            </p:nvSpPr>
            <p:spPr bwMode="auto">
              <a:xfrm>
                <a:off x="3963" y="209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48" name="Freeform 169"/>
              <p:cNvSpPr/>
              <p:nvPr/>
            </p:nvSpPr>
            <p:spPr bwMode="auto">
              <a:xfrm>
                <a:off x="4350" y="2090"/>
                <a:ext cx="52" cy="3"/>
              </a:xfrm>
              <a:custGeom>
                <a:avLst/>
                <a:gdLst>
                  <a:gd name="T0" fmla="*/ 5 w 22"/>
                  <a:gd name="T1" fmla="*/ 0 h 1"/>
                  <a:gd name="T2" fmla="*/ 22 w 22"/>
                  <a:gd name="T3" fmla="*/ 0 h 1"/>
                  <a:gd name="T4" fmla="*/ 22 w 22"/>
                  <a:gd name="T5" fmla="*/ 1 h 1"/>
                  <a:gd name="T6" fmla="*/ 0 w 22"/>
                  <a:gd name="T7" fmla="*/ 1 h 1"/>
                  <a:gd name="T8" fmla="*/ 5 w 2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">
                    <a:moveTo>
                      <a:pt x="5" y="0"/>
                    </a:moveTo>
                    <a:cubicBezTo>
                      <a:pt x="11" y="0"/>
                      <a:pt x="16" y="0"/>
                      <a:pt x="22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5" y="1"/>
                      <a:pt x="7" y="1"/>
                      <a:pt x="0" y="1"/>
                    </a:cubicBezTo>
                    <a:cubicBezTo>
                      <a:pt x="2" y="1"/>
                      <a:pt x="3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49" name="Freeform 170"/>
              <p:cNvSpPr/>
              <p:nvPr/>
            </p:nvSpPr>
            <p:spPr bwMode="auto">
              <a:xfrm>
                <a:off x="2840" y="2090"/>
                <a:ext cx="4" cy="10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4 h 4"/>
                  <a:gd name="T4" fmla="*/ 0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2" y="3"/>
                      <a:pt x="1" y="2"/>
                      <a:pt x="0" y="4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50" name="Freeform 171"/>
              <p:cNvSpPr/>
              <p:nvPr/>
            </p:nvSpPr>
            <p:spPr bwMode="auto">
              <a:xfrm>
                <a:off x="2925" y="2090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1"/>
                      <a:pt x="3" y="2"/>
                    </a:cubicBezTo>
                    <a:cubicBezTo>
                      <a:pt x="1" y="0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51" name="Freeform 172"/>
              <p:cNvSpPr/>
              <p:nvPr/>
            </p:nvSpPr>
            <p:spPr bwMode="auto">
              <a:xfrm>
                <a:off x="3731" y="2093"/>
                <a:ext cx="7" cy="7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3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52" name="Freeform 173"/>
              <p:cNvSpPr/>
              <p:nvPr/>
            </p:nvSpPr>
            <p:spPr bwMode="auto">
              <a:xfrm>
                <a:off x="4328" y="2093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53" name="Freeform 174"/>
              <p:cNvSpPr/>
              <p:nvPr/>
            </p:nvSpPr>
            <p:spPr bwMode="auto">
              <a:xfrm>
                <a:off x="4535" y="2093"/>
                <a:ext cx="12" cy="7"/>
              </a:xfrm>
              <a:custGeom>
                <a:avLst/>
                <a:gdLst>
                  <a:gd name="T0" fmla="*/ 1 w 5"/>
                  <a:gd name="T1" fmla="*/ 0 h 3"/>
                  <a:gd name="T2" fmla="*/ 5 w 5"/>
                  <a:gd name="T3" fmla="*/ 2 h 3"/>
                  <a:gd name="T4" fmla="*/ 5 w 5"/>
                  <a:gd name="T5" fmla="*/ 3 h 3"/>
                  <a:gd name="T6" fmla="*/ 0 w 5"/>
                  <a:gd name="T7" fmla="*/ 2 h 3"/>
                  <a:gd name="T8" fmla="*/ 1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2" y="1"/>
                      <a:pt x="4" y="2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2" y="3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54" name="Freeform 175"/>
              <p:cNvSpPr/>
              <p:nvPr/>
            </p:nvSpPr>
            <p:spPr bwMode="auto">
              <a:xfrm>
                <a:off x="3982" y="209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1"/>
                      <a:pt x="3" y="2"/>
                      <a:pt x="4" y="2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55" name="Freeform 176"/>
              <p:cNvSpPr/>
              <p:nvPr/>
            </p:nvSpPr>
            <p:spPr bwMode="auto">
              <a:xfrm>
                <a:off x="3997" y="2095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2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56" name="Freeform 177"/>
              <p:cNvSpPr/>
              <p:nvPr/>
            </p:nvSpPr>
            <p:spPr bwMode="auto">
              <a:xfrm>
                <a:off x="4032" y="2095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57" name="Freeform 178"/>
              <p:cNvSpPr/>
              <p:nvPr/>
            </p:nvSpPr>
            <p:spPr bwMode="auto">
              <a:xfrm>
                <a:off x="4163" y="2095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58" name="Freeform 179"/>
              <p:cNvSpPr/>
              <p:nvPr/>
            </p:nvSpPr>
            <p:spPr bwMode="auto">
              <a:xfrm>
                <a:off x="3859" y="2097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3 w 3"/>
                  <a:gd name="T3" fmla="*/ 0 h 2"/>
                  <a:gd name="T4" fmla="*/ 0 w 3"/>
                  <a:gd name="T5" fmla="*/ 1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1" y="2"/>
                      <a:pt x="2" y="2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59" name="Freeform 180"/>
              <p:cNvSpPr/>
              <p:nvPr/>
            </p:nvSpPr>
            <p:spPr bwMode="auto">
              <a:xfrm>
                <a:off x="2915" y="2100"/>
                <a:ext cx="10" cy="19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8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5"/>
                      <a:pt x="0" y="5"/>
                      <a:pt x="4" y="8"/>
                    </a:cubicBezTo>
                    <a:cubicBezTo>
                      <a:pt x="4" y="5"/>
                      <a:pt x="4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60" name="Freeform 181"/>
              <p:cNvSpPr/>
              <p:nvPr/>
            </p:nvSpPr>
            <p:spPr bwMode="auto">
              <a:xfrm>
                <a:off x="3918" y="2100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61" name="Freeform 182"/>
              <p:cNvSpPr/>
              <p:nvPr/>
            </p:nvSpPr>
            <p:spPr bwMode="auto">
              <a:xfrm>
                <a:off x="4454" y="210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62" name="Freeform 183"/>
              <p:cNvSpPr/>
              <p:nvPr/>
            </p:nvSpPr>
            <p:spPr bwMode="auto">
              <a:xfrm>
                <a:off x="3700" y="2102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3" y="2"/>
                      <a:pt x="1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63" name="Freeform 184"/>
              <p:cNvSpPr/>
              <p:nvPr/>
            </p:nvSpPr>
            <p:spPr bwMode="auto">
              <a:xfrm>
                <a:off x="3838" y="2102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64" name="Freeform 185"/>
              <p:cNvSpPr/>
              <p:nvPr/>
            </p:nvSpPr>
            <p:spPr bwMode="auto">
              <a:xfrm>
                <a:off x="3892" y="2102"/>
                <a:ext cx="12" cy="10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4 h 4"/>
                  <a:gd name="T4" fmla="*/ 5 w 5"/>
                  <a:gd name="T5" fmla="*/ 3 h 4"/>
                  <a:gd name="T6" fmla="*/ 0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2" y="4"/>
                      <a:pt x="3" y="3"/>
                      <a:pt x="5" y="3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65" name="Freeform 186"/>
              <p:cNvSpPr/>
              <p:nvPr/>
            </p:nvSpPr>
            <p:spPr bwMode="auto">
              <a:xfrm>
                <a:off x="3961" y="2102"/>
                <a:ext cx="12" cy="8"/>
              </a:xfrm>
              <a:custGeom>
                <a:avLst/>
                <a:gdLst>
                  <a:gd name="T0" fmla="*/ 1 w 5"/>
                  <a:gd name="T1" fmla="*/ 0 h 3"/>
                  <a:gd name="T2" fmla="*/ 0 w 5"/>
                  <a:gd name="T3" fmla="*/ 2 h 3"/>
                  <a:gd name="T4" fmla="*/ 0 w 5"/>
                  <a:gd name="T5" fmla="*/ 3 h 3"/>
                  <a:gd name="T6" fmla="*/ 5 w 5"/>
                  <a:gd name="T7" fmla="*/ 2 h 3"/>
                  <a:gd name="T8" fmla="*/ 1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5" y="2"/>
                    </a:cubicBezTo>
                    <a:cubicBezTo>
                      <a:pt x="3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66" name="Freeform 187"/>
              <p:cNvSpPr/>
              <p:nvPr/>
            </p:nvSpPr>
            <p:spPr bwMode="auto">
              <a:xfrm>
                <a:off x="3805" y="210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67" name="Freeform 188"/>
              <p:cNvSpPr/>
              <p:nvPr/>
            </p:nvSpPr>
            <p:spPr bwMode="auto">
              <a:xfrm>
                <a:off x="3987" y="210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68" name="Freeform 189"/>
              <p:cNvSpPr/>
              <p:nvPr/>
            </p:nvSpPr>
            <p:spPr bwMode="auto">
              <a:xfrm>
                <a:off x="4359" y="2105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69" name="Freeform 190"/>
              <p:cNvSpPr/>
              <p:nvPr/>
            </p:nvSpPr>
            <p:spPr bwMode="auto">
              <a:xfrm>
                <a:off x="4319" y="2107"/>
                <a:ext cx="14" cy="7"/>
              </a:xfrm>
              <a:custGeom>
                <a:avLst/>
                <a:gdLst>
                  <a:gd name="T0" fmla="*/ 4 w 6"/>
                  <a:gd name="T1" fmla="*/ 0 h 3"/>
                  <a:gd name="T2" fmla="*/ 6 w 6"/>
                  <a:gd name="T3" fmla="*/ 2 h 3"/>
                  <a:gd name="T4" fmla="*/ 6 w 6"/>
                  <a:gd name="T5" fmla="*/ 3 h 3"/>
                  <a:gd name="T6" fmla="*/ 0 w 6"/>
                  <a:gd name="T7" fmla="*/ 3 h 3"/>
                  <a:gd name="T8" fmla="*/ 4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4" y="0"/>
                    </a:moveTo>
                    <a:cubicBezTo>
                      <a:pt x="5" y="1"/>
                      <a:pt x="6" y="1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2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70" name="Freeform 191"/>
              <p:cNvSpPr/>
              <p:nvPr/>
            </p:nvSpPr>
            <p:spPr bwMode="auto">
              <a:xfrm>
                <a:off x="4480" y="2107"/>
                <a:ext cx="17" cy="7"/>
              </a:xfrm>
              <a:custGeom>
                <a:avLst/>
                <a:gdLst>
                  <a:gd name="T0" fmla="*/ 0 w 7"/>
                  <a:gd name="T1" fmla="*/ 0 h 3"/>
                  <a:gd name="T2" fmla="*/ 7 w 7"/>
                  <a:gd name="T3" fmla="*/ 2 h 3"/>
                  <a:gd name="T4" fmla="*/ 7 w 7"/>
                  <a:gd name="T5" fmla="*/ 3 h 3"/>
                  <a:gd name="T6" fmla="*/ 2 w 7"/>
                  <a:gd name="T7" fmla="*/ 3 h 3"/>
                  <a:gd name="T8" fmla="*/ 0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cubicBezTo>
                      <a:pt x="2" y="1"/>
                      <a:pt x="5" y="1"/>
                      <a:pt x="7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5" y="3"/>
                      <a:pt x="4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71" name="Freeform 192"/>
              <p:cNvSpPr/>
              <p:nvPr/>
            </p:nvSpPr>
            <p:spPr bwMode="auto">
              <a:xfrm>
                <a:off x="3795" y="211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72" name="Freeform 193"/>
              <p:cNvSpPr/>
              <p:nvPr/>
            </p:nvSpPr>
            <p:spPr bwMode="auto">
              <a:xfrm>
                <a:off x="4419" y="2110"/>
                <a:ext cx="11" cy="7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3 h 3"/>
                  <a:gd name="T4" fmla="*/ 0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1"/>
                      <a:pt x="3" y="2"/>
                      <a:pt x="5" y="3"/>
                    </a:cubicBezTo>
                    <a:cubicBezTo>
                      <a:pt x="1" y="2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73" name="Freeform 194"/>
              <p:cNvSpPr/>
              <p:nvPr/>
            </p:nvSpPr>
            <p:spPr bwMode="auto">
              <a:xfrm>
                <a:off x="4440" y="2110"/>
                <a:ext cx="7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2" y="2"/>
                      <a:pt x="3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74" name="Freeform 195"/>
              <p:cNvSpPr/>
              <p:nvPr/>
            </p:nvSpPr>
            <p:spPr bwMode="auto">
              <a:xfrm>
                <a:off x="4504" y="211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75" name="Freeform 196"/>
              <p:cNvSpPr/>
              <p:nvPr/>
            </p:nvSpPr>
            <p:spPr bwMode="auto">
              <a:xfrm>
                <a:off x="4542" y="211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76" name="Freeform 197"/>
              <p:cNvSpPr/>
              <p:nvPr/>
            </p:nvSpPr>
            <p:spPr bwMode="auto">
              <a:xfrm>
                <a:off x="3828" y="211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77" name="Freeform 198"/>
              <p:cNvSpPr/>
              <p:nvPr/>
            </p:nvSpPr>
            <p:spPr bwMode="auto">
              <a:xfrm>
                <a:off x="4179" y="2119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78" name="Freeform 199"/>
              <p:cNvSpPr/>
              <p:nvPr/>
            </p:nvSpPr>
            <p:spPr bwMode="auto">
              <a:xfrm>
                <a:off x="4537" y="2119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79" name="Freeform 200"/>
              <p:cNvSpPr/>
              <p:nvPr/>
            </p:nvSpPr>
            <p:spPr bwMode="auto">
              <a:xfrm>
                <a:off x="3959" y="2122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80" name="Freeform 201"/>
              <p:cNvSpPr/>
              <p:nvPr/>
            </p:nvSpPr>
            <p:spPr bwMode="auto">
              <a:xfrm>
                <a:off x="4030" y="2122"/>
                <a:ext cx="9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3" y="1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81" name="Freeform 202"/>
              <p:cNvSpPr/>
              <p:nvPr/>
            </p:nvSpPr>
            <p:spPr bwMode="auto">
              <a:xfrm>
                <a:off x="3750" y="2124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82" name="Freeform 203"/>
              <p:cNvSpPr/>
              <p:nvPr/>
            </p:nvSpPr>
            <p:spPr bwMode="auto">
              <a:xfrm>
                <a:off x="3774" y="2124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0 w 6"/>
                  <a:gd name="T3" fmla="*/ 1 h 2"/>
                  <a:gd name="T4" fmla="*/ 6 w 6"/>
                  <a:gd name="T5" fmla="*/ 0 h 2"/>
                  <a:gd name="T6" fmla="*/ 2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3" y="2"/>
                      <a:pt x="4" y="2"/>
                      <a:pt x="6" y="0"/>
                    </a:cubicBezTo>
                    <a:cubicBezTo>
                      <a:pt x="5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83" name="Freeform 204"/>
              <p:cNvSpPr/>
              <p:nvPr/>
            </p:nvSpPr>
            <p:spPr bwMode="auto">
              <a:xfrm>
                <a:off x="3814" y="2124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1184" name="Group 406"/>
            <p:cNvGrpSpPr/>
            <p:nvPr/>
          </p:nvGrpSpPr>
          <p:grpSpPr bwMode="auto">
            <a:xfrm>
              <a:off x="2844" y="2124"/>
              <a:ext cx="2006" cy="197"/>
              <a:chOff x="2844" y="2124"/>
              <a:chExt cx="2006" cy="197"/>
            </a:xfrm>
            <a:grpFill/>
          </p:grpSpPr>
          <p:sp>
            <p:nvSpPr>
              <p:cNvPr id="1185" name="Freeform 206"/>
              <p:cNvSpPr/>
              <p:nvPr/>
            </p:nvSpPr>
            <p:spPr bwMode="auto">
              <a:xfrm>
                <a:off x="3823" y="2124"/>
                <a:ext cx="8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3"/>
                      <a:pt x="1" y="2"/>
                      <a:pt x="3" y="4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86" name="Freeform 207"/>
              <p:cNvSpPr/>
              <p:nvPr/>
            </p:nvSpPr>
            <p:spPr bwMode="auto">
              <a:xfrm>
                <a:off x="4521" y="212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87" name="Freeform 208"/>
              <p:cNvSpPr/>
              <p:nvPr/>
            </p:nvSpPr>
            <p:spPr bwMode="auto">
              <a:xfrm>
                <a:off x="3740" y="2126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0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88" name="Freeform 209"/>
              <p:cNvSpPr/>
              <p:nvPr/>
            </p:nvSpPr>
            <p:spPr bwMode="auto">
              <a:xfrm>
                <a:off x="3866" y="2126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89" name="Freeform 210"/>
              <p:cNvSpPr/>
              <p:nvPr/>
            </p:nvSpPr>
            <p:spPr bwMode="auto">
              <a:xfrm>
                <a:off x="3883" y="2126"/>
                <a:ext cx="9" cy="15"/>
              </a:xfrm>
              <a:custGeom>
                <a:avLst/>
                <a:gdLst>
                  <a:gd name="T0" fmla="*/ 0 w 4"/>
                  <a:gd name="T1" fmla="*/ 0 h 6"/>
                  <a:gd name="T2" fmla="*/ 4 w 4"/>
                  <a:gd name="T3" fmla="*/ 6 h 6"/>
                  <a:gd name="T4" fmla="*/ 0 w 4"/>
                  <a:gd name="T5" fmla="*/ 5 h 6"/>
                  <a:gd name="T6" fmla="*/ 0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cubicBezTo>
                      <a:pt x="3" y="2"/>
                      <a:pt x="3" y="2"/>
                      <a:pt x="4" y="6"/>
                    </a:cubicBezTo>
                    <a:cubicBezTo>
                      <a:pt x="3" y="5"/>
                      <a:pt x="1" y="5"/>
                      <a:pt x="0" y="5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90" name="Freeform 211"/>
              <p:cNvSpPr/>
              <p:nvPr/>
            </p:nvSpPr>
            <p:spPr bwMode="auto">
              <a:xfrm>
                <a:off x="3859" y="2129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3 h 3"/>
                  <a:gd name="T4" fmla="*/ 2 w 3"/>
                  <a:gd name="T5" fmla="*/ 3 h 3"/>
                  <a:gd name="T6" fmla="*/ 0 w 3"/>
                  <a:gd name="T7" fmla="*/ 2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3" y="2"/>
                      <a:pt x="1" y="0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91" name="Freeform 212"/>
              <p:cNvSpPr/>
              <p:nvPr/>
            </p:nvSpPr>
            <p:spPr bwMode="auto">
              <a:xfrm>
                <a:off x="3978" y="2129"/>
                <a:ext cx="11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4" y="0"/>
                      <a:pt x="3" y="0"/>
                      <a:pt x="5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92" name="Freeform 213"/>
              <p:cNvSpPr/>
              <p:nvPr/>
            </p:nvSpPr>
            <p:spPr bwMode="auto">
              <a:xfrm>
                <a:off x="4295" y="2129"/>
                <a:ext cx="10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1 h 3"/>
                  <a:gd name="T4" fmla="*/ 0 w 4"/>
                  <a:gd name="T5" fmla="*/ 3 h 3"/>
                  <a:gd name="T6" fmla="*/ 0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0"/>
                      <a:pt x="2" y="0"/>
                      <a:pt x="4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93" name="Freeform 214"/>
              <p:cNvSpPr/>
              <p:nvPr/>
            </p:nvSpPr>
            <p:spPr bwMode="auto">
              <a:xfrm>
                <a:off x="4321" y="212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0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94" name="Freeform 215"/>
              <p:cNvSpPr/>
              <p:nvPr/>
            </p:nvSpPr>
            <p:spPr bwMode="auto">
              <a:xfrm>
                <a:off x="3930" y="213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95" name="Freeform 216"/>
              <p:cNvSpPr/>
              <p:nvPr/>
            </p:nvSpPr>
            <p:spPr bwMode="auto">
              <a:xfrm>
                <a:off x="4310" y="2131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96" name="Freeform 217"/>
              <p:cNvSpPr/>
              <p:nvPr/>
            </p:nvSpPr>
            <p:spPr bwMode="auto">
              <a:xfrm>
                <a:off x="3951" y="213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97" name="Freeform 218"/>
              <p:cNvSpPr/>
              <p:nvPr/>
            </p:nvSpPr>
            <p:spPr bwMode="auto">
              <a:xfrm>
                <a:off x="3710" y="213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98" name="Freeform 219"/>
              <p:cNvSpPr/>
              <p:nvPr/>
            </p:nvSpPr>
            <p:spPr bwMode="auto">
              <a:xfrm>
                <a:off x="3719" y="2136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99" name="Freeform 220"/>
              <p:cNvSpPr/>
              <p:nvPr/>
            </p:nvSpPr>
            <p:spPr bwMode="auto">
              <a:xfrm>
                <a:off x="3752" y="2136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1 w 3"/>
                  <a:gd name="T3" fmla="*/ 4 h 4"/>
                  <a:gd name="T4" fmla="*/ 3 w 3"/>
                  <a:gd name="T5" fmla="*/ 2 h 4"/>
                  <a:gd name="T6" fmla="*/ 2 w 3"/>
                  <a:gd name="T7" fmla="*/ 0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1" y="2"/>
                      <a:pt x="1" y="4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00" name="Freeform 221"/>
              <p:cNvSpPr/>
              <p:nvPr/>
            </p:nvSpPr>
            <p:spPr bwMode="auto">
              <a:xfrm>
                <a:off x="3762" y="2136"/>
                <a:ext cx="9" cy="10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4 h 4"/>
                  <a:gd name="T4" fmla="*/ 4 w 4"/>
                  <a:gd name="T5" fmla="*/ 4 h 4"/>
                  <a:gd name="T6" fmla="*/ 3 w 4"/>
                  <a:gd name="T7" fmla="*/ 0 h 4"/>
                  <a:gd name="T8" fmla="*/ 0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01" name="Freeform 222"/>
              <p:cNvSpPr/>
              <p:nvPr/>
            </p:nvSpPr>
            <p:spPr bwMode="auto">
              <a:xfrm>
                <a:off x="4326" y="2138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02" name="Freeform 223"/>
              <p:cNvSpPr/>
              <p:nvPr/>
            </p:nvSpPr>
            <p:spPr bwMode="auto">
              <a:xfrm>
                <a:off x="3951" y="2141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03" name="Freeform 224"/>
              <p:cNvSpPr/>
              <p:nvPr/>
            </p:nvSpPr>
            <p:spPr bwMode="auto">
              <a:xfrm>
                <a:off x="3992" y="214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04" name="Freeform 225"/>
              <p:cNvSpPr/>
              <p:nvPr/>
            </p:nvSpPr>
            <p:spPr bwMode="auto">
              <a:xfrm>
                <a:off x="4319" y="2141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05" name="Freeform 226"/>
              <p:cNvSpPr/>
              <p:nvPr/>
            </p:nvSpPr>
            <p:spPr bwMode="auto">
              <a:xfrm>
                <a:off x="4542" y="214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06" name="Freeform 227"/>
              <p:cNvSpPr/>
              <p:nvPr/>
            </p:nvSpPr>
            <p:spPr bwMode="auto">
              <a:xfrm>
                <a:off x="3740" y="2143"/>
                <a:ext cx="10" cy="3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2" y="1"/>
                      <a:pt x="0" y="0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07" name="Freeform 228"/>
              <p:cNvSpPr/>
              <p:nvPr/>
            </p:nvSpPr>
            <p:spPr bwMode="auto">
              <a:xfrm>
                <a:off x="4087" y="2143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08" name="Freeform 229"/>
              <p:cNvSpPr/>
              <p:nvPr/>
            </p:nvSpPr>
            <p:spPr bwMode="auto">
              <a:xfrm>
                <a:off x="4101" y="2143"/>
                <a:ext cx="16" cy="5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1 h 2"/>
                  <a:gd name="T4" fmla="*/ 7 w 7"/>
                  <a:gd name="T5" fmla="*/ 2 h 2"/>
                  <a:gd name="T6" fmla="*/ 0 w 7"/>
                  <a:gd name="T7" fmla="*/ 2 h 2"/>
                  <a:gd name="T8" fmla="*/ 1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5" y="2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09" name="Freeform 230"/>
              <p:cNvSpPr/>
              <p:nvPr/>
            </p:nvSpPr>
            <p:spPr bwMode="auto">
              <a:xfrm>
                <a:off x="2877" y="2146"/>
                <a:ext cx="8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2" y="1"/>
                      <a:pt x="0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10" name="Freeform 231"/>
              <p:cNvSpPr/>
              <p:nvPr/>
            </p:nvSpPr>
            <p:spPr bwMode="auto">
              <a:xfrm>
                <a:off x="3883" y="2146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0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11" name="Freeform 232"/>
              <p:cNvSpPr/>
              <p:nvPr/>
            </p:nvSpPr>
            <p:spPr bwMode="auto">
              <a:xfrm>
                <a:off x="4013" y="2146"/>
                <a:ext cx="10" cy="4"/>
              </a:xfrm>
              <a:custGeom>
                <a:avLst/>
                <a:gdLst>
                  <a:gd name="T0" fmla="*/ 2 w 4"/>
                  <a:gd name="T1" fmla="*/ 0 h 2"/>
                  <a:gd name="T2" fmla="*/ 0 w 4"/>
                  <a:gd name="T3" fmla="*/ 1 h 2"/>
                  <a:gd name="T4" fmla="*/ 0 w 4"/>
                  <a:gd name="T5" fmla="*/ 1 h 2"/>
                  <a:gd name="T6" fmla="*/ 4 w 4"/>
                  <a:gd name="T7" fmla="*/ 0 h 2"/>
                  <a:gd name="T8" fmla="*/ 2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2" y="2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12" name="Freeform 233"/>
              <p:cNvSpPr/>
              <p:nvPr/>
            </p:nvSpPr>
            <p:spPr bwMode="auto">
              <a:xfrm>
                <a:off x="3916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13" name="Freeform 234"/>
              <p:cNvSpPr/>
              <p:nvPr/>
            </p:nvSpPr>
            <p:spPr bwMode="auto">
              <a:xfrm>
                <a:off x="3975" y="2148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2"/>
                      <a:pt x="0" y="1"/>
                      <a:pt x="2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14" name="Freeform 235"/>
              <p:cNvSpPr/>
              <p:nvPr/>
            </p:nvSpPr>
            <p:spPr bwMode="auto">
              <a:xfrm>
                <a:off x="3997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15" name="Freeform 236"/>
              <p:cNvSpPr/>
              <p:nvPr/>
            </p:nvSpPr>
            <p:spPr bwMode="auto">
              <a:xfrm>
                <a:off x="4068" y="2148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16" name="Freeform 237"/>
              <p:cNvSpPr/>
              <p:nvPr/>
            </p:nvSpPr>
            <p:spPr bwMode="auto">
              <a:xfrm>
                <a:off x="3693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17" name="Freeform 238"/>
              <p:cNvSpPr/>
              <p:nvPr/>
            </p:nvSpPr>
            <p:spPr bwMode="auto">
              <a:xfrm>
                <a:off x="3743" y="2148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18" name="Freeform 239"/>
              <p:cNvSpPr/>
              <p:nvPr/>
            </p:nvSpPr>
            <p:spPr bwMode="auto">
              <a:xfrm>
                <a:off x="3880" y="2148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19" name="Freeform 240"/>
              <p:cNvSpPr/>
              <p:nvPr/>
            </p:nvSpPr>
            <p:spPr bwMode="auto">
              <a:xfrm>
                <a:off x="3973" y="2148"/>
                <a:ext cx="24" cy="19"/>
              </a:xfrm>
              <a:custGeom>
                <a:avLst/>
                <a:gdLst>
                  <a:gd name="T0" fmla="*/ 4 w 10"/>
                  <a:gd name="T1" fmla="*/ 0 h 8"/>
                  <a:gd name="T2" fmla="*/ 6 w 10"/>
                  <a:gd name="T3" fmla="*/ 5 h 8"/>
                  <a:gd name="T4" fmla="*/ 0 w 10"/>
                  <a:gd name="T5" fmla="*/ 8 h 8"/>
                  <a:gd name="T6" fmla="*/ 10 w 10"/>
                  <a:gd name="T7" fmla="*/ 5 h 8"/>
                  <a:gd name="T8" fmla="*/ 4 w 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4" y="0"/>
                    </a:moveTo>
                    <a:cubicBezTo>
                      <a:pt x="5" y="2"/>
                      <a:pt x="6" y="4"/>
                      <a:pt x="6" y="5"/>
                    </a:cubicBezTo>
                    <a:cubicBezTo>
                      <a:pt x="2" y="6"/>
                      <a:pt x="2" y="6"/>
                      <a:pt x="0" y="8"/>
                    </a:cubicBezTo>
                    <a:cubicBezTo>
                      <a:pt x="6" y="8"/>
                      <a:pt x="8" y="8"/>
                      <a:pt x="10" y="5"/>
                    </a:cubicBezTo>
                    <a:cubicBezTo>
                      <a:pt x="8" y="4"/>
                      <a:pt x="6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20" name="Freeform 241"/>
              <p:cNvSpPr/>
              <p:nvPr/>
            </p:nvSpPr>
            <p:spPr bwMode="auto">
              <a:xfrm>
                <a:off x="4532" y="2148"/>
                <a:ext cx="12" cy="2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1"/>
                      <a:pt x="3" y="1"/>
                      <a:pt x="5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21" name="Freeform 242"/>
              <p:cNvSpPr/>
              <p:nvPr/>
            </p:nvSpPr>
            <p:spPr bwMode="auto">
              <a:xfrm>
                <a:off x="4023" y="2150"/>
                <a:ext cx="9" cy="12"/>
              </a:xfrm>
              <a:custGeom>
                <a:avLst/>
                <a:gdLst>
                  <a:gd name="T0" fmla="*/ 3 w 4"/>
                  <a:gd name="T1" fmla="*/ 0 h 5"/>
                  <a:gd name="T2" fmla="*/ 0 w 4"/>
                  <a:gd name="T3" fmla="*/ 5 h 5"/>
                  <a:gd name="T4" fmla="*/ 1 w 4"/>
                  <a:gd name="T5" fmla="*/ 5 h 5"/>
                  <a:gd name="T6" fmla="*/ 4 w 4"/>
                  <a:gd name="T7" fmla="*/ 0 h 5"/>
                  <a:gd name="T8" fmla="*/ 3 w 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2" y="2"/>
                      <a:pt x="1" y="4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3"/>
                      <a:pt x="2" y="4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22" name="Freeform 243"/>
              <p:cNvSpPr/>
              <p:nvPr/>
            </p:nvSpPr>
            <p:spPr bwMode="auto">
              <a:xfrm>
                <a:off x="4288" y="2150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23" name="Freeform 244"/>
              <p:cNvSpPr/>
              <p:nvPr/>
            </p:nvSpPr>
            <p:spPr bwMode="auto">
              <a:xfrm>
                <a:off x="4295" y="2150"/>
                <a:ext cx="33" cy="10"/>
              </a:xfrm>
              <a:custGeom>
                <a:avLst/>
                <a:gdLst>
                  <a:gd name="T0" fmla="*/ 3 w 14"/>
                  <a:gd name="T1" fmla="*/ 0 h 4"/>
                  <a:gd name="T2" fmla="*/ 11 w 14"/>
                  <a:gd name="T3" fmla="*/ 1 h 4"/>
                  <a:gd name="T4" fmla="*/ 6 w 14"/>
                  <a:gd name="T5" fmla="*/ 1 h 4"/>
                  <a:gd name="T6" fmla="*/ 7 w 14"/>
                  <a:gd name="T7" fmla="*/ 3 h 4"/>
                  <a:gd name="T8" fmla="*/ 14 w 14"/>
                  <a:gd name="T9" fmla="*/ 2 h 4"/>
                  <a:gd name="T10" fmla="*/ 13 w 14"/>
                  <a:gd name="T11" fmla="*/ 4 h 4"/>
                  <a:gd name="T12" fmla="*/ 0 w 14"/>
                  <a:gd name="T13" fmla="*/ 4 h 4"/>
                  <a:gd name="T14" fmla="*/ 0 w 14"/>
                  <a:gd name="T15" fmla="*/ 3 h 4"/>
                  <a:gd name="T16" fmla="*/ 1 w 14"/>
                  <a:gd name="T17" fmla="*/ 1 h 4"/>
                  <a:gd name="T18" fmla="*/ 3 w 14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4">
                    <a:moveTo>
                      <a:pt x="3" y="0"/>
                    </a:moveTo>
                    <a:cubicBezTo>
                      <a:pt x="6" y="1"/>
                      <a:pt x="9" y="1"/>
                      <a:pt x="11" y="1"/>
                    </a:cubicBezTo>
                    <a:cubicBezTo>
                      <a:pt x="10" y="1"/>
                      <a:pt x="8" y="1"/>
                      <a:pt x="6" y="1"/>
                    </a:cubicBezTo>
                    <a:cubicBezTo>
                      <a:pt x="6" y="2"/>
                      <a:pt x="6" y="3"/>
                      <a:pt x="7" y="3"/>
                    </a:cubicBezTo>
                    <a:cubicBezTo>
                      <a:pt x="9" y="3"/>
                      <a:pt x="12" y="3"/>
                      <a:pt x="14" y="2"/>
                    </a:cubicBezTo>
                    <a:cubicBezTo>
                      <a:pt x="14" y="3"/>
                      <a:pt x="14" y="4"/>
                      <a:pt x="13" y="4"/>
                    </a:cubicBezTo>
                    <a:cubicBezTo>
                      <a:pt x="9" y="4"/>
                      <a:pt x="4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24" name="Freeform 245"/>
              <p:cNvSpPr/>
              <p:nvPr/>
            </p:nvSpPr>
            <p:spPr bwMode="auto">
              <a:xfrm>
                <a:off x="4464" y="2150"/>
                <a:ext cx="11" cy="3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2" y="1"/>
                      <a:pt x="3" y="1"/>
                      <a:pt x="5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25" name="Freeform 246"/>
              <p:cNvSpPr/>
              <p:nvPr/>
            </p:nvSpPr>
            <p:spPr bwMode="auto">
              <a:xfrm>
                <a:off x="4492" y="2150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2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26" name="Freeform 247"/>
              <p:cNvSpPr/>
              <p:nvPr/>
            </p:nvSpPr>
            <p:spPr bwMode="auto">
              <a:xfrm>
                <a:off x="3842" y="2153"/>
                <a:ext cx="5" cy="12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0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2" y="3"/>
                      <a:pt x="2" y="2"/>
                      <a:pt x="0" y="5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27" name="Freeform 248"/>
              <p:cNvSpPr/>
              <p:nvPr/>
            </p:nvSpPr>
            <p:spPr bwMode="auto">
              <a:xfrm>
                <a:off x="3883" y="2153"/>
                <a:ext cx="7" cy="12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5 h 5"/>
                  <a:gd name="T4" fmla="*/ 2 w 3"/>
                  <a:gd name="T5" fmla="*/ 5 h 5"/>
                  <a:gd name="T6" fmla="*/ 1 w 3"/>
                  <a:gd name="T7" fmla="*/ 5 h 5"/>
                  <a:gd name="T8" fmla="*/ 0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2" y="2"/>
                      <a:pt x="2" y="2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28" name="Freeform 249"/>
              <p:cNvSpPr/>
              <p:nvPr/>
            </p:nvSpPr>
            <p:spPr bwMode="auto">
              <a:xfrm>
                <a:off x="4272" y="2153"/>
                <a:ext cx="19" cy="9"/>
              </a:xfrm>
              <a:custGeom>
                <a:avLst/>
                <a:gdLst>
                  <a:gd name="T0" fmla="*/ 0 w 8"/>
                  <a:gd name="T1" fmla="*/ 0 h 4"/>
                  <a:gd name="T2" fmla="*/ 8 w 8"/>
                  <a:gd name="T3" fmla="*/ 2 h 4"/>
                  <a:gd name="T4" fmla="*/ 7 w 8"/>
                  <a:gd name="T5" fmla="*/ 4 h 4"/>
                  <a:gd name="T6" fmla="*/ 6 w 8"/>
                  <a:gd name="T7" fmla="*/ 4 h 4"/>
                  <a:gd name="T8" fmla="*/ 0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cubicBezTo>
                      <a:pt x="3" y="1"/>
                      <a:pt x="5" y="2"/>
                      <a:pt x="8" y="2"/>
                    </a:cubicBezTo>
                    <a:cubicBezTo>
                      <a:pt x="8" y="3"/>
                      <a:pt x="7" y="4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3" y="3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29" name="Freeform 250"/>
              <p:cNvSpPr/>
              <p:nvPr/>
            </p:nvSpPr>
            <p:spPr bwMode="auto">
              <a:xfrm>
                <a:off x="4668" y="2153"/>
                <a:ext cx="35" cy="19"/>
              </a:xfrm>
              <a:custGeom>
                <a:avLst/>
                <a:gdLst>
                  <a:gd name="T0" fmla="*/ 11 w 15"/>
                  <a:gd name="T1" fmla="*/ 0 h 8"/>
                  <a:gd name="T2" fmla="*/ 14 w 15"/>
                  <a:gd name="T3" fmla="*/ 0 h 8"/>
                  <a:gd name="T4" fmla="*/ 15 w 15"/>
                  <a:gd name="T5" fmla="*/ 7 h 8"/>
                  <a:gd name="T6" fmla="*/ 12 w 15"/>
                  <a:gd name="T7" fmla="*/ 7 h 8"/>
                  <a:gd name="T8" fmla="*/ 4 w 15"/>
                  <a:gd name="T9" fmla="*/ 8 h 8"/>
                  <a:gd name="T10" fmla="*/ 0 w 15"/>
                  <a:gd name="T11" fmla="*/ 6 h 8"/>
                  <a:gd name="T12" fmla="*/ 4 w 15"/>
                  <a:gd name="T13" fmla="*/ 1 h 8"/>
                  <a:gd name="T14" fmla="*/ 11 w 1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11" y="0"/>
                    </a:moveTo>
                    <a:cubicBezTo>
                      <a:pt x="12" y="0"/>
                      <a:pt x="13" y="0"/>
                      <a:pt x="14" y="0"/>
                    </a:cubicBezTo>
                    <a:cubicBezTo>
                      <a:pt x="14" y="3"/>
                      <a:pt x="14" y="5"/>
                      <a:pt x="15" y="7"/>
                    </a:cubicBezTo>
                    <a:cubicBezTo>
                      <a:pt x="14" y="7"/>
                      <a:pt x="13" y="7"/>
                      <a:pt x="12" y="7"/>
                    </a:cubicBezTo>
                    <a:cubicBezTo>
                      <a:pt x="10" y="5"/>
                      <a:pt x="12" y="7"/>
                      <a:pt x="4" y="8"/>
                    </a:cubicBezTo>
                    <a:cubicBezTo>
                      <a:pt x="3" y="7"/>
                      <a:pt x="2" y="7"/>
                      <a:pt x="0" y="6"/>
                    </a:cubicBezTo>
                    <a:cubicBezTo>
                      <a:pt x="2" y="5"/>
                      <a:pt x="3" y="3"/>
                      <a:pt x="4" y="1"/>
                    </a:cubicBezTo>
                    <a:cubicBezTo>
                      <a:pt x="6" y="1"/>
                      <a:pt x="9" y="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30" name="Freeform 251"/>
              <p:cNvSpPr/>
              <p:nvPr/>
            </p:nvSpPr>
            <p:spPr bwMode="auto">
              <a:xfrm>
                <a:off x="3819" y="2155"/>
                <a:ext cx="4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0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2" y="2"/>
                      <a:pt x="1" y="3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31" name="Freeform 252"/>
              <p:cNvSpPr/>
              <p:nvPr/>
            </p:nvSpPr>
            <p:spPr bwMode="auto">
              <a:xfrm>
                <a:off x="3833" y="215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32" name="Freeform 253"/>
              <p:cNvSpPr/>
              <p:nvPr/>
            </p:nvSpPr>
            <p:spPr bwMode="auto">
              <a:xfrm>
                <a:off x="4302" y="2155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33" name="Freeform 254"/>
              <p:cNvSpPr/>
              <p:nvPr/>
            </p:nvSpPr>
            <p:spPr bwMode="auto">
              <a:xfrm>
                <a:off x="4001" y="2158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0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2"/>
                      <a:pt x="1" y="2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34" name="Freeform 255"/>
              <p:cNvSpPr/>
              <p:nvPr/>
            </p:nvSpPr>
            <p:spPr bwMode="auto">
              <a:xfrm>
                <a:off x="4210" y="215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35" name="Freeform 256"/>
              <p:cNvSpPr/>
              <p:nvPr/>
            </p:nvSpPr>
            <p:spPr bwMode="auto">
              <a:xfrm>
                <a:off x="2844" y="2160"/>
                <a:ext cx="12" cy="15"/>
              </a:xfrm>
              <a:custGeom>
                <a:avLst/>
                <a:gdLst>
                  <a:gd name="T0" fmla="*/ 2 w 5"/>
                  <a:gd name="T1" fmla="*/ 0 h 6"/>
                  <a:gd name="T2" fmla="*/ 5 w 5"/>
                  <a:gd name="T3" fmla="*/ 0 h 6"/>
                  <a:gd name="T4" fmla="*/ 2 w 5"/>
                  <a:gd name="T5" fmla="*/ 6 h 6"/>
                  <a:gd name="T6" fmla="*/ 0 w 5"/>
                  <a:gd name="T7" fmla="*/ 5 h 6"/>
                  <a:gd name="T8" fmla="*/ 2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3" y="5"/>
                      <a:pt x="5" y="3"/>
                      <a:pt x="2" y="6"/>
                    </a:cubicBezTo>
                    <a:cubicBezTo>
                      <a:pt x="2" y="6"/>
                      <a:pt x="1" y="5"/>
                      <a:pt x="0" y="5"/>
                    </a:cubicBezTo>
                    <a:cubicBezTo>
                      <a:pt x="1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36" name="Freeform 257"/>
              <p:cNvSpPr/>
              <p:nvPr/>
            </p:nvSpPr>
            <p:spPr bwMode="auto">
              <a:xfrm>
                <a:off x="3916" y="2160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37" name="Freeform 258"/>
              <p:cNvSpPr/>
              <p:nvPr/>
            </p:nvSpPr>
            <p:spPr bwMode="auto">
              <a:xfrm>
                <a:off x="4065" y="2160"/>
                <a:ext cx="10" cy="10"/>
              </a:xfrm>
              <a:custGeom>
                <a:avLst/>
                <a:gdLst>
                  <a:gd name="T0" fmla="*/ 1 w 4"/>
                  <a:gd name="T1" fmla="*/ 0 h 4"/>
                  <a:gd name="T2" fmla="*/ 4 w 4"/>
                  <a:gd name="T3" fmla="*/ 0 h 4"/>
                  <a:gd name="T4" fmla="*/ 1 w 4"/>
                  <a:gd name="T5" fmla="*/ 4 h 4"/>
                  <a:gd name="T6" fmla="*/ 2 w 4"/>
                  <a:gd name="T7" fmla="*/ 2 h 4"/>
                  <a:gd name="T8" fmla="*/ 0 w 4"/>
                  <a:gd name="T9" fmla="*/ 2 h 4"/>
                  <a:gd name="T10" fmla="*/ 1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3"/>
                      <a:pt x="3" y="2"/>
                      <a:pt x="1" y="4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38" name="Freeform 259"/>
              <p:cNvSpPr/>
              <p:nvPr/>
            </p:nvSpPr>
            <p:spPr bwMode="auto">
              <a:xfrm>
                <a:off x="4684" y="216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39" name="Freeform 260"/>
              <p:cNvSpPr/>
              <p:nvPr/>
            </p:nvSpPr>
            <p:spPr bwMode="auto">
              <a:xfrm>
                <a:off x="4034" y="2162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40" name="Freeform 261"/>
              <p:cNvSpPr/>
              <p:nvPr/>
            </p:nvSpPr>
            <p:spPr bwMode="auto">
              <a:xfrm>
                <a:off x="4321" y="216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1" y="0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41" name="Freeform 262"/>
              <p:cNvSpPr/>
              <p:nvPr/>
            </p:nvSpPr>
            <p:spPr bwMode="auto">
              <a:xfrm>
                <a:off x="3812" y="2165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6 w 6"/>
                  <a:gd name="T5" fmla="*/ 1 h 3"/>
                  <a:gd name="T6" fmla="*/ 6 w 6"/>
                  <a:gd name="T7" fmla="*/ 0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2"/>
                      <a:pt x="2" y="2"/>
                      <a:pt x="4" y="3"/>
                    </a:cubicBezTo>
                    <a:cubicBezTo>
                      <a:pt x="5" y="2"/>
                      <a:pt x="6" y="2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42" name="Freeform 263"/>
              <p:cNvSpPr/>
              <p:nvPr/>
            </p:nvSpPr>
            <p:spPr bwMode="auto">
              <a:xfrm>
                <a:off x="3923" y="216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2" y="1"/>
                      <a:pt x="3" y="1"/>
                      <a:pt x="4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43" name="Freeform 264"/>
              <p:cNvSpPr/>
              <p:nvPr/>
            </p:nvSpPr>
            <p:spPr bwMode="auto">
              <a:xfrm>
                <a:off x="4122" y="2167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44" name="Freeform 265"/>
              <p:cNvSpPr/>
              <p:nvPr/>
            </p:nvSpPr>
            <p:spPr bwMode="auto">
              <a:xfrm>
                <a:off x="2847" y="2175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45" name="Freeform 266"/>
              <p:cNvSpPr/>
              <p:nvPr/>
            </p:nvSpPr>
            <p:spPr bwMode="auto">
              <a:xfrm>
                <a:off x="4008" y="2175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46" name="Freeform 267"/>
              <p:cNvSpPr/>
              <p:nvPr/>
            </p:nvSpPr>
            <p:spPr bwMode="auto">
              <a:xfrm>
                <a:off x="4328" y="2175"/>
                <a:ext cx="8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47" name="Freeform 268"/>
              <p:cNvSpPr/>
              <p:nvPr/>
            </p:nvSpPr>
            <p:spPr bwMode="auto">
              <a:xfrm>
                <a:off x="4694" y="2175"/>
                <a:ext cx="19" cy="2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1 h 1"/>
                  <a:gd name="T4" fmla="*/ 0 w 8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cubicBezTo>
                      <a:pt x="2" y="0"/>
                      <a:pt x="5" y="1"/>
                      <a:pt x="8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48" name="Freeform 269"/>
              <p:cNvSpPr/>
              <p:nvPr/>
            </p:nvSpPr>
            <p:spPr bwMode="auto">
              <a:xfrm>
                <a:off x="3963" y="2177"/>
                <a:ext cx="19" cy="12"/>
              </a:xfrm>
              <a:custGeom>
                <a:avLst/>
                <a:gdLst>
                  <a:gd name="T0" fmla="*/ 4 w 8"/>
                  <a:gd name="T1" fmla="*/ 0 h 5"/>
                  <a:gd name="T2" fmla="*/ 0 w 8"/>
                  <a:gd name="T3" fmla="*/ 5 h 5"/>
                  <a:gd name="T4" fmla="*/ 1 w 8"/>
                  <a:gd name="T5" fmla="*/ 5 h 5"/>
                  <a:gd name="T6" fmla="*/ 8 w 8"/>
                  <a:gd name="T7" fmla="*/ 2 h 5"/>
                  <a:gd name="T8" fmla="*/ 8 w 8"/>
                  <a:gd name="T9" fmla="*/ 1 h 5"/>
                  <a:gd name="T10" fmla="*/ 4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4" y="0"/>
                    </a:moveTo>
                    <a:cubicBezTo>
                      <a:pt x="2" y="2"/>
                      <a:pt x="1" y="3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4"/>
                      <a:pt x="6" y="3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1"/>
                      <a:pt x="5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49" name="Freeform 270"/>
              <p:cNvSpPr/>
              <p:nvPr/>
            </p:nvSpPr>
            <p:spPr bwMode="auto">
              <a:xfrm>
                <a:off x="3987" y="2177"/>
                <a:ext cx="19" cy="14"/>
              </a:xfrm>
              <a:custGeom>
                <a:avLst/>
                <a:gdLst>
                  <a:gd name="T0" fmla="*/ 1 w 8"/>
                  <a:gd name="T1" fmla="*/ 0 h 6"/>
                  <a:gd name="T2" fmla="*/ 0 w 8"/>
                  <a:gd name="T3" fmla="*/ 6 h 6"/>
                  <a:gd name="T4" fmla="*/ 8 w 8"/>
                  <a:gd name="T5" fmla="*/ 3 h 6"/>
                  <a:gd name="T6" fmla="*/ 8 w 8"/>
                  <a:gd name="T7" fmla="*/ 2 h 6"/>
                  <a:gd name="T8" fmla="*/ 1 w 8"/>
                  <a:gd name="T9" fmla="*/ 3 h 6"/>
                  <a:gd name="T10" fmla="*/ 2 w 8"/>
                  <a:gd name="T11" fmla="*/ 1 h 6"/>
                  <a:gd name="T12" fmla="*/ 1 w 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1" y="0"/>
                    </a:moveTo>
                    <a:cubicBezTo>
                      <a:pt x="1" y="2"/>
                      <a:pt x="1" y="4"/>
                      <a:pt x="0" y="6"/>
                    </a:cubicBezTo>
                    <a:cubicBezTo>
                      <a:pt x="3" y="5"/>
                      <a:pt x="5" y="4"/>
                      <a:pt x="8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5" y="2"/>
                      <a:pt x="5" y="2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50" name="Freeform 271"/>
              <p:cNvSpPr/>
              <p:nvPr/>
            </p:nvSpPr>
            <p:spPr bwMode="auto">
              <a:xfrm>
                <a:off x="4366" y="2177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2" y="1"/>
                      <a:pt x="1" y="0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51" name="Freeform 272"/>
              <p:cNvSpPr/>
              <p:nvPr/>
            </p:nvSpPr>
            <p:spPr bwMode="auto">
              <a:xfrm>
                <a:off x="3951" y="217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52" name="Freeform 273"/>
              <p:cNvSpPr/>
              <p:nvPr/>
            </p:nvSpPr>
            <p:spPr bwMode="auto">
              <a:xfrm>
                <a:off x="3899" y="2182"/>
                <a:ext cx="7" cy="9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4 h 4"/>
                  <a:gd name="T4" fmla="*/ 3 w 3"/>
                  <a:gd name="T5" fmla="*/ 1 h 4"/>
                  <a:gd name="T6" fmla="*/ 1 w 3"/>
                  <a:gd name="T7" fmla="*/ 1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53" name="Freeform 274"/>
              <p:cNvSpPr/>
              <p:nvPr/>
            </p:nvSpPr>
            <p:spPr bwMode="auto">
              <a:xfrm>
                <a:off x="4030" y="2182"/>
                <a:ext cx="7" cy="12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3" y="1"/>
                      <a:pt x="2" y="1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54" name="Freeform 275"/>
              <p:cNvSpPr/>
              <p:nvPr/>
            </p:nvSpPr>
            <p:spPr bwMode="auto">
              <a:xfrm>
                <a:off x="4603" y="2182"/>
                <a:ext cx="15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55" name="Freeform 276"/>
              <p:cNvSpPr/>
              <p:nvPr/>
            </p:nvSpPr>
            <p:spPr bwMode="auto">
              <a:xfrm>
                <a:off x="4641" y="2182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56" name="Freeform 277"/>
              <p:cNvSpPr/>
              <p:nvPr/>
            </p:nvSpPr>
            <p:spPr bwMode="auto">
              <a:xfrm>
                <a:off x="3935" y="218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1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57" name="Freeform 278"/>
              <p:cNvSpPr/>
              <p:nvPr/>
            </p:nvSpPr>
            <p:spPr bwMode="auto">
              <a:xfrm>
                <a:off x="4068" y="2184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0 h 2"/>
                  <a:gd name="T4" fmla="*/ 7 w 8"/>
                  <a:gd name="T5" fmla="*/ 2 h 2"/>
                  <a:gd name="T6" fmla="*/ 0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2" y="0"/>
                      <a:pt x="5" y="0"/>
                      <a:pt x="8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58" name="Freeform 279"/>
              <p:cNvSpPr/>
              <p:nvPr/>
            </p:nvSpPr>
            <p:spPr bwMode="auto">
              <a:xfrm>
                <a:off x="3994" y="2187"/>
                <a:ext cx="19" cy="16"/>
              </a:xfrm>
              <a:custGeom>
                <a:avLst/>
                <a:gdLst>
                  <a:gd name="T0" fmla="*/ 5 w 8"/>
                  <a:gd name="T1" fmla="*/ 0 h 7"/>
                  <a:gd name="T2" fmla="*/ 0 w 8"/>
                  <a:gd name="T3" fmla="*/ 4 h 7"/>
                  <a:gd name="T4" fmla="*/ 3 w 8"/>
                  <a:gd name="T5" fmla="*/ 7 h 7"/>
                  <a:gd name="T6" fmla="*/ 8 w 8"/>
                  <a:gd name="T7" fmla="*/ 2 h 7"/>
                  <a:gd name="T8" fmla="*/ 7 w 8"/>
                  <a:gd name="T9" fmla="*/ 0 h 7"/>
                  <a:gd name="T10" fmla="*/ 5 w 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">
                    <a:moveTo>
                      <a:pt x="5" y="0"/>
                    </a:moveTo>
                    <a:cubicBezTo>
                      <a:pt x="3" y="1"/>
                      <a:pt x="2" y="2"/>
                      <a:pt x="0" y="4"/>
                    </a:cubicBezTo>
                    <a:cubicBezTo>
                      <a:pt x="1" y="5"/>
                      <a:pt x="2" y="6"/>
                      <a:pt x="3" y="7"/>
                    </a:cubicBezTo>
                    <a:cubicBezTo>
                      <a:pt x="4" y="5"/>
                      <a:pt x="6" y="3"/>
                      <a:pt x="8" y="2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59" name="Freeform 280"/>
              <p:cNvSpPr/>
              <p:nvPr/>
            </p:nvSpPr>
            <p:spPr bwMode="auto">
              <a:xfrm>
                <a:off x="4023" y="2187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2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60" name="Freeform 281"/>
              <p:cNvSpPr/>
              <p:nvPr/>
            </p:nvSpPr>
            <p:spPr bwMode="auto">
              <a:xfrm>
                <a:off x="4272" y="2187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0"/>
                      <a:pt x="2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61" name="Freeform 282"/>
              <p:cNvSpPr/>
              <p:nvPr/>
            </p:nvSpPr>
            <p:spPr bwMode="auto">
              <a:xfrm>
                <a:off x="4281" y="2187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62" name="Freeform 283"/>
              <p:cNvSpPr/>
              <p:nvPr/>
            </p:nvSpPr>
            <p:spPr bwMode="auto">
              <a:xfrm>
                <a:off x="3866" y="2189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1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63" name="Freeform 284"/>
              <p:cNvSpPr/>
              <p:nvPr/>
            </p:nvSpPr>
            <p:spPr bwMode="auto">
              <a:xfrm>
                <a:off x="3980" y="2189"/>
                <a:ext cx="9" cy="1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2 w 4"/>
                  <a:gd name="T5" fmla="*/ 2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2" y="3"/>
                      <a:pt x="1" y="2"/>
                      <a:pt x="4" y="4"/>
                    </a:cubicBezTo>
                    <a:cubicBezTo>
                      <a:pt x="4" y="3"/>
                      <a:pt x="3" y="2"/>
                      <a:pt x="2" y="2"/>
                    </a:cubicBezTo>
                    <a:cubicBezTo>
                      <a:pt x="1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64" name="Freeform 285"/>
              <p:cNvSpPr/>
              <p:nvPr/>
            </p:nvSpPr>
            <p:spPr bwMode="auto">
              <a:xfrm>
                <a:off x="3968" y="2191"/>
                <a:ext cx="10" cy="1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4 h 4"/>
                  <a:gd name="T4" fmla="*/ 1 w 4"/>
                  <a:gd name="T5" fmla="*/ 4 h 4"/>
                  <a:gd name="T6" fmla="*/ 4 w 4"/>
                  <a:gd name="T7" fmla="*/ 0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4" y="2"/>
                      <a:pt x="3" y="3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65" name="Freeform 286"/>
              <p:cNvSpPr/>
              <p:nvPr/>
            </p:nvSpPr>
            <p:spPr bwMode="auto">
              <a:xfrm>
                <a:off x="4089" y="2191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66" name="Freeform 287"/>
              <p:cNvSpPr/>
              <p:nvPr/>
            </p:nvSpPr>
            <p:spPr bwMode="auto">
              <a:xfrm>
                <a:off x="4231" y="2191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2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67" name="Freeform 288"/>
              <p:cNvSpPr/>
              <p:nvPr/>
            </p:nvSpPr>
            <p:spPr bwMode="auto">
              <a:xfrm>
                <a:off x="3906" y="2194"/>
                <a:ext cx="17" cy="12"/>
              </a:xfrm>
              <a:custGeom>
                <a:avLst/>
                <a:gdLst>
                  <a:gd name="T0" fmla="*/ 5 w 7"/>
                  <a:gd name="T1" fmla="*/ 0 h 5"/>
                  <a:gd name="T2" fmla="*/ 0 w 7"/>
                  <a:gd name="T3" fmla="*/ 2 h 5"/>
                  <a:gd name="T4" fmla="*/ 2 w 7"/>
                  <a:gd name="T5" fmla="*/ 5 h 5"/>
                  <a:gd name="T6" fmla="*/ 6 w 7"/>
                  <a:gd name="T7" fmla="*/ 5 h 5"/>
                  <a:gd name="T8" fmla="*/ 7 w 7"/>
                  <a:gd name="T9" fmla="*/ 3 h 5"/>
                  <a:gd name="T10" fmla="*/ 6 w 7"/>
                  <a:gd name="T11" fmla="*/ 0 h 5"/>
                  <a:gd name="T12" fmla="*/ 5 w 7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cubicBezTo>
                      <a:pt x="3" y="0"/>
                      <a:pt x="1" y="1"/>
                      <a:pt x="0" y="2"/>
                    </a:cubicBezTo>
                    <a:cubicBezTo>
                      <a:pt x="0" y="3"/>
                      <a:pt x="1" y="4"/>
                      <a:pt x="2" y="5"/>
                    </a:cubicBezTo>
                    <a:cubicBezTo>
                      <a:pt x="5" y="4"/>
                      <a:pt x="4" y="4"/>
                      <a:pt x="6" y="5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7" y="2"/>
                      <a:pt x="6" y="1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68" name="Freeform 289"/>
              <p:cNvSpPr/>
              <p:nvPr/>
            </p:nvSpPr>
            <p:spPr bwMode="auto">
              <a:xfrm>
                <a:off x="3956" y="2194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5 h 5"/>
                  <a:gd name="T4" fmla="*/ 4 w 4"/>
                  <a:gd name="T5" fmla="*/ 3 h 5"/>
                  <a:gd name="T6" fmla="*/ 2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1"/>
                      <a:pt x="1" y="3"/>
                      <a:pt x="0" y="5"/>
                    </a:cubicBezTo>
                    <a:cubicBezTo>
                      <a:pt x="1" y="4"/>
                      <a:pt x="2" y="3"/>
                      <a:pt x="4" y="3"/>
                    </a:cubicBezTo>
                    <a:cubicBezTo>
                      <a:pt x="3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69" name="Freeform 290"/>
              <p:cNvSpPr/>
              <p:nvPr/>
            </p:nvSpPr>
            <p:spPr bwMode="auto">
              <a:xfrm>
                <a:off x="4627" y="219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70" name="Freeform 291"/>
              <p:cNvSpPr/>
              <p:nvPr/>
            </p:nvSpPr>
            <p:spPr bwMode="auto">
              <a:xfrm>
                <a:off x="4637" y="2194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0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3" y="0"/>
                      <a:pt x="5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71" name="Freeform 292"/>
              <p:cNvSpPr/>
              <p:nvPr/>
            </p:nvSpPr>
            <p:spPr bwMode="auto">
              <a:xfrm>
                <a:off x="3895" y="2196"/>
                <a:ext cx="9" cy="5"/>
              </a:xfrm>
              <a:custGeom>
                <a:avLst/>
                <a:gdLst>
                  <a:gd name="T0" fmla="*/ 1 w 4"/>
                  <a:gd name="T1" fmla="*/ 0 h 2"/>
                  <a:gd name="T2" fmla="*/ 0 w 4"/>
                  <a:gd name="T3" fmla="*/ 2 h 2"/>
                  <a:gd name="T4" fmla="*/ 4 w 4"/>
                  <a:gd name="T5" fmla="*/ 0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72" name="Freeform 293"/>
              <p:cNvSpPr/>
              <p:nvPr/>
            </p:nvSpPr>
            <p:spPr bwMode="auto">
              <a:xfrm>
                <a:off x="4222" y="2196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0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73" name="Freeform 294"/>
              <p:cNvSpPr/>
              <p:nvPr/>
            </p:nvSpPr>
            <p:spPr bwMode="auto">
              <a:xfrm>
                <a:off x="4580" y="2196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0 h 3"/>
                  <a:gd name="T4" fmla="*/ 4 w 6"/>
                  <a:gd name="T5" fmla="*/ 3 h 3"/>
                  <a:gd name="T6" fmla="*/ 0 w 6"/>
                  <a:gd name="T7" fmla="*/ 3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5" y="1"/>
                      <a:pt x="4" y="2"/>
                      <a:pt x="4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74" name="Freeform 295"/>
              <p:cNvSpPr/>
              <p:nvPr/>
            </p:nvSpPr>
            <p:spPr bwMode="auto">
              <a:xfrm>
                <a:off x="4596" y="2196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75" name="Freeform 296"/>
              <p:cNvSpPr/>
              <p:nvPr/>
            </p:nvSpPr>
            <p:spPr bwMode="auto">
              <a:xfrm>
                <a:off x="4603" y="2196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76" name="Freeform 297"/>
              <p:cNvSpPr/>
              <p:nvPr/>
            </p:nvSpPr>
            <p:spPr bwMode="auto">
              <a:xfrm>
                <a:off x="3885" y="2199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3 h 3"/>
                  <a:gd name="T4" fmla="*/ 3 w 3"/>
                  <a:gd name="T5" fmla="*/ 3 h 3"/>
                  <a:gd name="T6" fmla="*/ 3 w 3"/>
                  <a:gd name="T7" fmla="*/ 2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77" name="Freeform 298"/>
              <p:cNvSpPr/>
              <p:nvPr/>
            </p:nvSpPr>
            <p:spPr bwMode="auto">
              <a:xfrm>
                <a:off x="3911" y="2199"/>
                <a:ext cx="7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78" name="Freeform 299"/>
              <p:cNvSpPr/>
              <p:nvPr/>
            </p:nvSpPr>
            <p:spPr bwMode="auto">
              <a:xfrm>
                <a:off x="3944" y="2199"/>
                <a:ext cx="10" cy="7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3 h 3"/>
                  <a:gd name="T4" fmla="*/ 2 w 4"/>
                  <a:gd name="T5" fmla="*/ 2 h 3"/>
                  <a:gd name="T6" fmla="*/ 4 w 4"/>
                  <a:gd name="T7" fmla="*/ 2 h 3"/>
                  <a:gd name="T8" fmla="*/ 3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1" y="3"/>
                      <a:pt x="0" y="0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79" name="Freeform 300"/>
              <p:cNvSpPr/>
              <p:nvPr/>
            </p:nvSpPr>
            <p:spPr bwMode="auto">
              <a:xfrm>
                <a:off x="4061" y="2199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0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80" name="Freeform 301"/>
              <p:cNvSpPr/>
              <p:nvPr/>
            </p:nvSpPr>
            <p:spPr bwMode="auto">
              <a:xfrm>
                <a:off x="4523" y="2199"/>
                <a:ext cx="9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81" name="Freeform 302"/>
              <p:cNvSpPr/>
              <p:nvPr/>
            </p:nvSpPr>
            <p:spPr bwMode="auto">
              <a:xfrm>
                <a:off x="4563" y="2199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82" name="Freeform 303"/>
              <p:cNvSpPr/>
              <p:nvPr/>
            </p:nvSpPr>
            <p:spPr bwMode="auto">
              <a:xfrm>
                <a:off x="3878" y="220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83" name="Freeform 304"/>
              <p:cNvSpPr/>
              <p:nvPr/>
            </p:nvSpPr>
            <p:spPr bwMode="auto">
              <a:xfrm>
                <a:off x="3925" y="2201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3" y="2"/>
                      <a:pt x="2" y="1"/>
                      <a:pt x="5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84" name="Freeform 305"/>
              <p:cNvSpPr/>
              <p:nvPr/>
            </p:nvSpPr>
            <p:spPr bwMode="auto">
              <a:xfrm>
                <a:off x="4006" y="2201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2 w 3"/>
                  <a:gd name="T7" fmla="*/ 0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85" name="Freeform 306"/>
              <p:cNvSpPr/>
              <p:nvPr/>
            </p:nvSpPr>
            <p:spPr bwMode="auto">
              <a:xfrm>
                <a:off x="4506" y="2201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86" name="Freeform 307"/>
              <p:cNvSpPr/>
              <p:nvPr/>
            </p:nvSpPr>
            <p:spPr bwMode="auto">
              <a:xfrm>
                <a:off x="3869" y="2203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87" name="Freeform 308"/>
              <p:cNvSpPr/>
              <p:nvPr/>
            </p:nvSpPr>
            <p:spPr bwMode="auto">
              <a:xfrm>
                <a:off x="3897" y="2203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2"/>
                      <a:pt x="1" y="2"/>
                      <a:pt x="3" y="3"/>
                    </a:cubicBezTo>
                    <a:cubicBezTo>
                      <a:pt x="2" y="0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88" name="Freeform 309"/>
              <p:cNvSpPr/>
              <p:nvPr/>
            </p:nvSpPr>
            <p:spPr bwMode="auto">
              <a:xfrm>
                <a:off x="4020" y="2203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0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89" name="Freeform 310"/>
              <p:cNvSpPr/>
              <p:nvPr/>
            </p:nvSpPr>
            <p:spPr bwMode="auto">
              <a:xfrm>
                <a:off x="4034" y="2203"/>
                <a:ext cx="8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3 h 4"/>
                  <a:gd name="T4" fmla="*/ 3 w 3"/>
                  <a:gd name="T5" fmla="*/ 4 h 4"/>
                  <a:gd name="T6" fmla="*/ 0 w 3"/>
                  <a:gd name="T7" fmla="*/ 4 h 4"/>
                  <a:gd name="T8" fmla="*/ 0 w 3"/>
                  <a:gd name="T9" fmla="*/ 2 h 4"/>
                  <a:gd name="T10" fmla="*/ 0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90" name="Freeform 311"/>
              <p:cNvSpPr/>
              <p:nvPr/>
            </p:nvSpPr>
            <p:spPr bwMode="auto">
              <a:xfrm>
                <a:off x="4077" y="2203"/>
                <a:ext cx="17" cy="10"/>
              </a:xfrm>
              <a:custGeom>
                <a:avLst/>
                <a:gdLst>
                  <a:gd name="T0" fmla="*/ 3 w 7"/>
                  <a:gd name="T1" fmla="*/ 0 h 4"/>
                  <a:gd name="T2" fmla="*/ 7 w 7"/>
                  <a:gd name="T3" fmla="*/ 1 h 4"/>
                  <a:gd name="T4" fmla="*/ 5 w 7"/>
                  <a:gd name="T5" fmla="*/ 3 h 4"/>
                  <a:gd name="T6" fmla="*/ 1 w 7"/>
                  <a:gd name="T7" fmla="*/ 4 h 4"/>
                  <a:gd name="T8" fmla="*/ 0 w 7"/>
                  <a:gd name="T9" fmla="*/ 2 h 4"/>
                  <a:gd name="T10" fmla="*/ 0 w 7"/>
                  <a:gd name="T11" fmla="*/ 1 h 4"/>
                  <a:gd name="T12" fmla="*/ 3 w 7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3" y="0"/>
                    </a:moveTo>
                    <a:cubicBezTo>
                      <a:pt x="6" y="1"/>
                      <a:pt x="4" y="1"/>
                      <a:pt x="7" y="1"/>
                    </a:cubicBezTo>
                    <a:cubicBezTo>
                      <a:pt x="6" y="3"/>
                      <a:pt x="7" y="2"/>
                      <a:pt x="5" y="3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3" y="0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91" name="Freeform 312"/>
              <p:cNvSpPr/>
              <p:nvPr/>
            </p:nvSpPr>
            <p:spPr bwMode="auto">
              <a:xfrm>
                <a:off x="2868" y="22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92" name="Freeform 313"/>
              <p:cNvSpPr/>
              <p:nvPr/>
            </p:nvSpPr>
            <p:spPr bwMode="auto">
              <a:xfrm>
                <a:off x="3850" y="2206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93" name="Freeform 314"/>
              <p:cNvSpPr/>
              <p:nvPr/>
            </p:nvSpPr>
            <p:spPr bwMode="auto">
              <a:xfrm>
                <a:off x="4044" y="2206"/>
                <a:ext cx="17" cy="5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1 h 2"/>
                  <a:gd name="T4" fmla="*/ 5 w 7"/>
                  <a:gd name="T5" fmla="*/ 1 h 2"/>
                  <a:gd name="T6" fmla="*/ 0 w 7"/>
                  <a:gd name="T7" fmla="*/ 2 h 2"/>
                  <a:gd name="T8" fmla="*/ 1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5" y="1"/>
                      <a:pt x="5" y="0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94" name="Freeform 315"/>
              <p:cNvSpPr/>
              <p:nvPr/>
            </p:nvSpPr>
            <p:spPr bwMode="auto">
              <a:xfrm>
                <a:off x="4061" y="2206"/>
                <a:ext cx="11" cy="5"/>
              </a:xfrm>
              <a:custGeom>
                <a:avLst/>
                <a:gdLst>
                  <a:gd name="T0" fmla="*/ 1 w 5"/>
                  <a:gd name="T1" fmla="*/ 0 h 2"/>
                  <a:gd name="T2" fmla="*/ 5 w 5"/>
                  <a:gd name="T3" fmla="*/ 0 h 2"/>
                  <a:gd name="T4" fmla="*/ 5 w 5"/>
                  <a:gd name="T5" fmla="*/ 0 h 2"/>
                  <a:gd name="T6" fmla="*/ 4 w 5"/>
                  <a:gd name="T7" fmla="*/ 2 h 2"/>
                  <a:gd name="T8" fmla="*/ 0 w 5"/>
                  <a:gd name="T9" fmla="*/ 2 h 2"/>
                  <a:gd name="T10" fmla="*/ 1 w 5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95" name="Freeform 316"/>
              <p:cNvSpPr/>
              <p:nvPr/>
            </p:nvSpPr>
            <p:spPr bwMode="auto">
              <a:xfrm>
                <a:off x="4096" y="2206"/>
                <a:ext cx="26" cy="5"/>
              </a:xfrm>
              <a:custGeom>
                <a:avLst/>
                <a:gdLst>
                  <a:gd name="T0" fmla="*/ 1 w 11"/>
                  <a:gd name="T1" fmla="*/ 0 h 2"/>
                  <a:gd name="T2" fmla="*/ 11 w 11"/>
                  <a:gd name="T3" fmla="*/ 0 h 2"/>
                  <a:gd name="T4" fmla="*/ 11 w 11"/>
                  <a:gd name="T5" fmla="*/ 0 h 2"/>
                  <a:gd name="T6" fmla="*/ 0 w 11"/>
                  <a:gd name="T7" fmla="*/ 2 h 2"/>
                  <a:gd name="T8" fmla="*/ 1 w 1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">
                    <a:moveTo>
                      <a:pt x="1" y="0"/>
                    </a:moveTo>
                    <a:cubicBezTo>
                      <a:pt x="5" y="0"/>
                      <a:pt x="8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1"/>
                      <a:pt x="4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96" name="Freeform 317"/>
              <p:cNvSpPr/>
              <p:nvPr/>
            </p:nvSpPr>
            <p:spPr bwMode="auto">
              <a:xfrm>
                <a:off x="4160" y="2206"/>
                <a:ext cx="12" cy="5"/>
              </a:xfrm>
              <a:custGeom>
                <a:avLst/>
                <a:gdLst>
                  <a:gd name="T0" fmla="*/ 3 w 5"/>
                  <a:gd name="T1" fmla="*/ 0 h 2"/>
                  <a:gd name="T2" fmla="*/ 5 w 5"/>
                  <a:gd name="T3" fmla="*/ 2 h 2"/>
                  <a:gd name="T4" fmla="*/ 0 w 5"/>
                  <a:gd name="T5" fmla="*/ 2 h 2"/>
                  <a:gd name="T6" fmla="*/ 3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cubicBezTo>
                      <a:pt x="4" y="1"/>
                      <a:pt x="4" y="2"/>
                      <a:pt x="5" y="2"/>
                    </a:cubicBezTo>
                    <a:cubicBezTo>
                      <a:pt x="3" y="2"/>
                      <a:pt x="2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97" name="Freeform 318"/>
              <p:cNvSpPr/>
              <p:nvPr/>
            </p:nvSpPr>
            <p:spPr bwMode="auto">
              <a:xfrm>
                <a:off x="4179" y="2206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98" name="Freeform 319"/>
              <p:cNvSpPr/>
              <p:nvPr/>
            </p:nvSpPr>
            <p:spPr bwMode="auto">
              <a:xfrm>
                <a:off x="4186" y="220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99" name="Freeform 320"/>
              <p:cNvSpPr/>
              <p:nvPr/>
            </p:nvSpPr>
            <p:spPr bwMode="auto">
              <a:xfrm>
                <a:off x="4573" y="22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00" name="Freeform 321"/>
              <p:cNvSpPr/>
              <p:nvPr/>
            </p:nvSpPr>
            <p:spPr bwMode="auto">
              <a:xfrm>
                <a:off x="4689" y="220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01" name="Freeform 322"/>
              <p:cNvSpPr/>
              <p:nvPr/>
            </p:nvSpPr>
            <p:spPr bwMode="auto">
              <a:xfrm>
                <a:off x="3887" y="220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02" name="Freeform 323"/>
              <p:cNvSpPr/>
              <p:nvPr/>
            </p:nvSpPr>
            <p:spPr bwMode="auto">
              <a:xfrm>
                <a:off x="2885" y="2211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2 h 3"/>
                  <a:gd name="T4" fmla="*/ 3 w 3"/>
                  <a:gd name="T5" fmla="*/ 3 h 3"/>
                  <a:gd name="T6" fmla="*/ 3 w 3"/>
                  <a:gd name="T7" fmla="*/ 0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03" name="Freeform 324"/>
              <p:cNvSpPr/>
              <p:nvPr/>
            </p:nvSpPr>
            <p:spPr bwMode="auto">
              <a:xfrm>
                <a:off x="2847" y="2213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04" name="Freeform 325"/>
              <p:cNvSpPr/>
              <p:nvPr/>
            </p:nvSpPr>
            <p:spPr bwMode="auto">
              <a:xfrm>
                <a:off x="3053" y="2213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05" name="Freeform 326"/>
              <p:cNvSpPr/>
              <p:nvPr/>
            </p:nvSpPr>
            <p:spPr bwMode="auto">
              <a:xfrm>
                <a:off x="3980" y="2213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06" name="Freeform 327"/>
              <p:cNvSpPr/>
              <p:nvPr/>
            </p:nvSpPr>
            <p:spPr bwMode="auto">
              <a:xfrm>
                <a:off x="4219" y="2213"/>
                <a:ext cx="10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3 h 3"/>
                  <a:gd name="T4" fmla="*/ 3 w 4"/>
                  <a:gd name="T5" fmla="*/ 3 h 3"/>
                  <a:gd name="T6" fmla="*/ 0 w 4"/>
                  <a:gd name="T7" fmla="*/ 2 h 3"/>
                  <a:gd name="T8" fmla="*/ 1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3" y="2"/>
                      <a:pt x="3" y="1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07" name="Freeform 328"/>
              <p:cNvSpPr/>
              <p:nvPr/>
            </p:nvSpPr>
            <p:spPr bwMode="auto">
              <a:xfrm>
                <a:off x="4374" y="2213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1 h 3"/>
                  <a:gd name="T4" fmla="*/ 3 w 6"/>
                  <a:gd name="T5" fmla="*/ 3 h 3"/>
                  <a:gd name="T6" fmla="*/ 0 w 6"/>
                  <a:gd name="T7" fmla="*/ 3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5" y="2"/>
                      <a:pt x="4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08" name="Freeform 329"/>
              <p:cNvSpPr/>
              <p:nvPr/>
            </p:nvSpPr>
            <p:spPr bwMode="auto">
              <a:xfrm>
                <a:off x="4841" y="2213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09" name="Freeform 330"/>
              <p:cNvSpPr/>
              <p:nvPr/>
            </p:nvSpPr>
            <p:spPr bwMode="auto">
              <a:xfrm>
                <a:off x="3968" y="2215"/>
                <a:ext cx="7" cy="3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10" name="Freeform 331"/>
              <p:cNvSpPr/>
              <p:nvPr/>
            </p:nvSpPr>
            <p:spPr bwMode="auto">
              <a:xfrm>
                <a:off x="4184" y="2215"/>
                <a:ext cx="24" cy="8"/>
              </a:xfrm>
              <a:custGeom>
                <a:avLst/>
                <a:gdLst>
                  <a:gd name="T0" fmla="*/ 7 w 10"/>
                  <a:gd name="T1" fmla="*/ 0 h 3"/>
                  <a:gd name="T2" fmla="*/ 10 w 10"/>
                  <a:gd name="T3" fmla="*/ 0 h 3"/>
                  <a:gd name="T4" fmla="*/ 9 w 10"/>
                  <a:gd name="T5" fmla="*/ 2 h 3"/>
                  <a:gd name="T6" fmla="*/ 0 w 10"/>
                  <a:gd name="T7" fmla="*/ 3 h 3"/>
                  <a:gd name="T8" fmla="*/ 0 w 10"/>
                  <a:gd name="T9" fmla="*/ 1 h 3"/>
                  <a:gd name="T10" fmla="*/ 7 w 10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">
                    <a:moveTo>
                      <a:pt x="7" y="0"/>
                    </a:moveTo>
                    <a:cubicBezTo>
                      <a:pt x="8" y="0"/>
                      <a:pt x="9" y="0"/>
                      <a:pt x="10" y="0"/>
                    </a:cubicBezTo>
                    <a:cubicBezTo>
                      <a:pt x="10" y="1"/>
                      <a:pt x="10" y="2"/>
                      <a:pt x="9" y="2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2" y="1"/>
                      <a:pt x="4" y="1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11" name="Freeform 332"/>
              <p:cNvSpPr/>
              <p:nvPr/>
            </p:nvSpPr>
            <p:spPr bwMode="auto">
              <a:xfrm>
                <a:off x="4333" y="2215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6 w 6"/>
                  <a:gd name="T3" fmla="*/ 0 h 2"/>
                  <a:gd name="T4" fmla="*/ 6 w 6"/>
                  <a:gd name="T5" fmla="*/ 2 h 2"/>
                  <a:gd name="T6" fmla="*/ 0 w 6"/>
                  <a:gd name="T7" fmla="*/ 2 h 2"/>
                  <a:gd name="T8" fmla="*/ 2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12" name="Freeform 333"/>
              <p:cNvSpPr/>
              <p:nvPr/>
            </p:nvSpPr>
            <p:spPr bwMode="auto">
              <a:xfrm>
                <a:off x="4352" y="221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13" name="Freeform 334"/>
              <p:cNvSpPr/>
              <p:nvPr/>
            </p:nvSpPr>
            <p:spPr bwMode="auto">
              <a:xfrm>
                <a:off x="4359" y="221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2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14" name="Freeform 335"/>
              <p:cNvSpPr/>
              <p:nvPr/>
            </p:nvSpPr>
            <p:spPr bwMode="auto">
              <a:xfrm>
                <a:off x="4397" y="2215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15" name="Freeform 336"/>
              <p:cNvSpPr/>
              <p:nvPr/>
            </p:nvSpPr>
            <p:spPr bwMode="auto">
              <a:xfrm>
                <a:off x="4518" y="2215"/>
                <a:ext cx="19" cy="8"/>
              </a:xfrm>
              <a:custGeom>
                <a:avLst/>
                <a:gdLst>
                  <a:gd name="T0" fmla="*/ 2 w 8"/>
                  <a:gd name="T1" fmla="*/ 0 h 3"/>
                  <a:gd name="T2" fmla="*/ 8 w 8"/>
                  <a:gd name="T3" fmla="*/ 2 h 3"/>
                  <a:gd name="T4" fmla="*/ 2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2" y="0"/>
                    </a:moveTo>
                    <a:cubicBezTo>
                      <a:pt x="6" y="1"/>
                      <a:pt x="6" y="1"/>
                      <a:pt x="8" y="2"/>
                    </a:cubicBezTo>
                    <a:cubicBezTo>
                      <a:pt x="5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16" name="Freeform 337"/>
              <p:cNvSpPr/>
              <p:nvPr/>
            </p:nvSpPr>
            <p:spPr bwMode="auto">
              <a:xfrm>
                <a:off x="2880" y="2218"/>
                <a:ext cx="9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3 h 3"/>
                  <a:gd name="T4" fmla="*/ 0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2"/>
                      <a:pt x="2" y="2"/>
                      <a:pt x="4" y="3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17" name="Freeform 338"/>
              <p:cNvSpPr/>
              <p:nvPr/>
            </p:nvSpPr>
            <p:spPr bwMode="auto">
              <a:xfrm>
                <a:off x="4452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18" name="Freeform 339"/>
              <p:cNvSpPr/>
              <p:nvPr/>
            </p:nvSpPr>
            <p:spPr bwMode="auto">
              <a:xfrm>
                <a:off x="4473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19" name="Freeform 340"/>
              <p:cNvSpPr/>
              <p:nvPr/>
            </p:nvSpPr>
            <p:spPr bwMode="auto">
              <a:xfrm>
                <a:off x="4684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1"/>
                      <a:pt x="1" y="0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20" name="Freeform 341"/>
              <p:cNvSpPr/>
              <p:nvPr/>
            </p:nvSpPr>
            <p:spPr bwMode="auto">
              <a:xfrm>
                <a:off x="4160" y="2220"/>
                <a:ext cx="19" cy="8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0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cubicBezTo>
                      <a:pt x="3" y="1"/>
                      <a:pt x="5" y="1"/>
                      <a:pt x="8" y="1"/>
                    </a:cubicBezTo>
                    <a:cubicBezTo>
                      <a:pt x="4" y="1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21" name="Freeform 342"/>
              <p:cNvSpPr/>
              <p:nvPr/>
            </p:nvSpPr>
            <p:spPr bwMode="auto">
              <a:xfrm>
                <a:off x="4774" y="222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22" name="Freeform 343"/>
              <p:cNvSpPr/>
              <p:nvPr/>
            </p:nvSpPr>
            <p:spPr bwMode="auto">
              <a:xfrm>
                <a:off x="4786" y="2220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3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23" name="Freeform 344"/>
              <p:cNvSpPr/>
              <p:nvPr/>
            </p:nvSpPr>
            <p:spPr bwMode="auto">
              <a:xfrm>
                <a:off x="4065" y="2223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24" name="Freeform 345"/>
              <p:cNvSpPr/>
              <p:nvPr/>
            </p:nvSpPr>
            <p:spPr bwMode="auto">
              <a:xfrm>
                <a:off x="2844" y="2225"/>
                <a:ext cx="10" cy="7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0 h 3"/>
                  <a:gd name="T4" fmla="*/ 0 w 4"/>
                  <a:gd name="T5" fmla="*/ 3 h 3"/>
                  <a:gd name="T6" fmla="*/ 2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4" y="0"/>
                      <a:pt x="4" y="0"/>
                    </a:cubicBezTo>
                    <a:cubicBezTo>
                      <a:pt x="2" y="3"/>
                      <a:pt x="4" y="2"/>
                      <a:pt x="0" y="3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25" name="Freeform 346"/>
              <p:cNvSpPr/>
              <p:nvPr/>
            </p:nvSpPr>
            <p:spPr bwMode="auto">
              <a:xfrm>
                <a:off x="3769" y="2228"/>
                <a:ext cx="38" cy="9"/>
              </a:xfrm>
              <a:custGeom>
                <a:avLst/>
                <a:gdLst>
                  <a:gd name="T0" fmla="*/ 6 w 16"/>
                  <a:gd name="T1" fmla="*/ 0 h 4"/>
                  <a:gd name="T2" fmla="*/ 0 w 16"/>
                  <a:gd name="T3" fmla="*/ 4 h 4"/>
                  <a:gd name="T4" fmla="*/ 2 w 16"/>
                  <a:gd name="T5" fmla="*/ 3 h 4"/>
                  <a:gd name="T6" fmla="*/ 16 w 16"/>
                  <a:gd name="T7" fmla="*/ 3 h 4"/>
                  <a:gd name="T8" fmla="*/ 12 w 16"/>
                  <a:gd name="T9" fmla="*/ 0 h 4"/>
                  <a:gd name="T10" fmla="*/ 7 w 16"/>
                  <a:gd name="T11" fmla="*/ 3 h 4"/>
                  <a:gd name="T12" fmla="*/ 6 w 1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">
                    <a:moveTo>
                      <a:pt x="6" y="0"/>
                    </a:moveTo>
                    <a:cubicBezTo>
                      <a:pt x="3" y="2"/>
                      <a:pt x="1" y="0"/>
                      <a:pt x="0" y="4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6" y="4"/>
                      <a:pt x="11" y="3"/>
                      <a:pt x="16" y="3"/>
                    </a:cubicBezTo>
                    <a:cubicBezTo>
                      <a:pt x="14" y="2"/>
                      <a:pt x="13" y="1"/>
                      <a:pt x="12" y="0"/>
                    </a:cubicBezTo>
                    <a:cubicBezTo>
                      <a:pt x="10" y="2"/>
                      <a:pt x="10" y="2"/>
                      <a:pt x="7" y="3"/>
                    </a:cubicBezTo>
                    <a:cubicBezTo>
                      <a:pt x="6" y="0"/>
                      <a:pt x="8" y="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26" name="Freeform 347"/>
              <p:cNvSpPr/>
              <p:nvPr/>
            </p:nvSpPr>
            <p:spPr bwMode="auto">
              <a:xfrm>
                <a:off x="4703" y="2228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2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1"/>
                      <a:pt x="1" y="0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27" name="Freeform 348"/>
              <p:cNvSpPr/>
              <p:nvPr/>
            </p:nvSpPr>
            <p:spPr bwMode="auto">
              <a:xfrm>
                <a:off x="3809" y="2230"/>
                <a:ext cx="17" cy="17"/>
              </a:xfrm>
              <a:custGeom>
                <a:avLst/>
                <a:gdLst>
                  <a:gd name="T0" fmla="*/ 2 w 7"/>
                  <a:gd name="T1" fmla="*/ 0 h 7"/>
                  <a:gd name="T2" fmla="*/ 2 w 7"/>
                  <a:gd name="T3" fmla="*/ 2 h 7"/>
                  <a:gd name="T4" fmla="*/ 0 w 7"/>
                  <a:gd name="T5" fmla="*/ 1 h 7"/>
                  <a:gd name="T6" fmla="*/ 7 w 7"/>
                  <a:gd name="T7" fmla="*/ 7 h 7"/>
                  <a:gd name="T8" fmla="*/ 7 w 7"/>
                  <a:gd name="T9" fmla="*/ 6 h 7"/>
                  <a:gd name="T10" fmla="*/ 5 w 7"/>
                  <a:gd name="T11" fmla="*/ 1 h 7"/>
                  <a:gd name="T12" fmla="*/ 2 w 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3" y="3"/>
                      <a:pt x="5" y="5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5" y="2"/>
                      <a:pt x="7" y="2"/>
                      <a:pt x="5" y="1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28" name="Freeform 349"/>
              <p:cNvSpPr/>
              <p:nvPr/>
            </p:nvSpPr>
            <p:spPr bwMode="auto">
              <a:xfrm>
                <a:off x="4224" y="2230"/>
                <a:ext cx="19" cy="12"/>
              </a:xfrm>
              <a:custGeom>
                <a:avLst/>
                <a:gdLst>
                  <a:gd name="T0" fmla="*/ 1 w 8"/>
                  <a:gd name="T1" fmla="*/ 0 h 5"/>
                  <a:gd name="T2" fmla="*/ 8 w 8"/>
                  <a:gd name="T3" fmla="*/ 1 h 5"/>
                  <a:gd name="T4" fmla="*/ 8 w 8"/>
                  <a:gd name="T5" fmla="*/ 2 h 5"/>
                  <a:gd name="T6" fmla="*/ 8 w 8"/>
                  <a:gd name="T7" fmla="*/ 4 h 5"/>
                  <a:gd name="T8" fmla="*/ 6 w 8"/>
                  <a:gd name="T9" fmla="*/ 5 h 5"/>
                  <a:gd name="T10" fmla="*/ 1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1" y="0"/>
                    </a:moveTo>
                    <a:cubicBezTo>
                      <a:pt x="3" y="0"/>
                      <a:pt x="6" y="1"/>
                      <a:pt x="8" y="1"/>
                    </a:cubicBezTo>
                    <a:cubicBezTo>
                      <a:pt x="8" y="1"/>
                      <a:pt x="8" y="2"/>
                      <a:pt x="8" y="2"/>
                    </a:cubicBezTo>
                    <a:cubicBezTo>
                      <a:pt x="8" y="3"/>
                      <a:pt x="8" y="3"/>
                      <a:pt x="8" y="4"/>
                    </a:cubicBezTo>
                    <a:cubicBezTo>
                      <a:pt x="7" y="4"/>
                      <a:pt x="7" y="5"/>
                      <a:pt x="6" y="5"/>
                    </a:cubicBezTo>
                    <a:cubicBezTo>
                      <a:pt x="1" y="1"/>
                      <a:pt x="0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29" name="Freeform 350"/>
              <p:cNvSpPr/>
              <p:nvPr/>
            </p:nvSpPr>
            <p:spPr bwMode="auto">
              <a:xfrm>
                <a:off x="4250" y="223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30" name="Freeform 351"/>
              <p:cNvSpPr/>
              <p:nvPr/>
            </p:nvSpPr>
            <p:spPr bwMode="auto">
              <a:xfrm>
                <a:off x="4694" y="2230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31" name="Freeform 352"/>
              <p:cNvSpPr/>
              <p:nvPr/>
            </p:nvSpPr>
            <p:spPr bwMode="auto">
              <a:xfrm>
                <a:off x="4800" y="2230"/>
                <a:ext cx="10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2 h 3"/>
                  <a:gd name="T4" fmla="*/ 1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2" y="1"/>
                      <a:pt x="3" y="1"/>
                      <a:pt x="4" y="2"/>
                    </a:cubicBezTo>
                    <a:cubicBezTo>
                      <a:pt x="0" y="2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32" name="Freeform 353"/>
              <p:cNvSpPr/>
              <p:nvPr/>
            </p:nvSpPr>
            <p:spPr bwMode="auto">
              <a:xfrm>
                <a:off x="4831" y="2230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33" name="Freeform 354"/>
              <p:cNvSpPr/>
              <p:nvPr/>
            </p:nvSpPr>
            <p:spPr bwMode="auto">
              <a:xfrm>
                <a:off x="3733" y="2232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1"/>
                      <a:pt x="1" y="2"/>
                      <a:pt x="2" y="3"/>
                    </a:cubicBezTo>
                    <a:cubicBezTo>
                      <a:pt x="1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34" name="Freeform 355"/>
              <p:cNvSpPr/>
              <p:nvPr/>
            </p:nvSpPr>
            <p:spPr bwMode="auto">
              <a:xfrm>
                <a:off x="3940" y="2232"/>
                <a:ext cx="35" cy="10"/>
              </a:xfrm>
              <a:custGeom>
                <a:avLst/>
                <a:gdLst>
                  <a:gd name="T0" fmla="*/ 4 w 15"/>
                  <a:gd name="T1" fmla="*/ 0 h 4"/>
                  <a:gd name="T2" fmla="*/ 15 w 15"/>
                  <a:gd name="T3" fmla="*/ 3 h 4"/>
                  <a:gd name="T4" fmla="*/ 15 w 15"/>
                  <a:gd name="T5" fmla="*/ 4 h 4"/>
                  <a:gd name="T6" fmla="*/ 0 w 15"/>
                  <a:gd name="T7" fmla="*/ 4 h 4"/>
                  <a:gd name="T8" fmla="*/ 0 w 15"/>
                  <a:gd name="T9" fmla="*/ 1 h 4"/>
                  <a:gd name="T10" fmla="*/ 4 w 1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4">
                    <a:moveTo>
                      <a:pt x="4" y="0"/>
                    </a:moveTo>
                    <a:cubicBezTo>
                      <a:pt x="8" y="1"/>
                      <a:pt x="11" y="2"/>
                      <a:pt x="15" y="3"/>
                    </a:cubicBezTo>
                    <a:cubicBezTo>
                      <a:pt x="15" y="3"/>
                      <a:pt x="15" y="4"/>
                      <a:pt x="15" y="4"/>
                    </a:cubicBezTo>
                    <a:cubicBezTo>
                      <a:pt x="10" y="4"/>
                      <a:pt x="5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35" name="Freeform 356"/>
              <p:cNvSpPr/>
              <p:nvPr/>
            </p:nvSpPr>
            <p:spPr bwMode="auto">
              <a:xfrm>
                <a:off x="4120" y="2232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0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36" name="Freeform 357"/>
              <p:cNvSpPr/>
              <p:nvPr/>
            </p:nvSpPr>
            <p:spPr bwMode="auto">
              <a:xfrm>
                <a:off x="4205" y="223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1 h 2"/>
                  <a:gd name="T6" fmla="*/ 0 w 2"/>
                  <a:gd name="T7" fmla="*/ 2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37" name="Freeform 358"/>
              <p:cNvSpPr/>
              <p:nvPr/>
            </p:nvSpPr>
            <p:spPr bwMode="auto">
              <a:xfrm>
                <a:off x="4319" y="2232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2 h 4"/>
                  <a:gd name="T4" fmla="*/ 2 w 3"/>
                  <a:gd name="T5" fmla="*/ 4 h 4"/>
                  <a:gd name="T6" fmla="*/ 0 w 3"/>
                  <a:gd name="T7" fmla="*/ 3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3"/>
                      <a:pt x="3" y="3"/>
                      <a:pt x="2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38" name="Freeform 359"/>
              <p:cNvSpPr/>
              <p:nvPr/>
            </p:nvSpPr>
            <p:spPr bwMode="auto">
              <a:xfrm>
                <a:off x="3759" y="223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39" name="Freeform 360"/>
              <p:cNvSpPr/>
              <p:nvPr/>
            </p:nvSpPr>
            <p:spPr bwMode="auto">
              <a:xfrm>
                <a:off x="3980" y="2235"/>
                <a:ext cx="9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4 w 4"/>
                  <a:gd name="T5" fmla="*/ 1 h 2"/>
                  <a:gd name="T6" fmla="*/ 0 w 4"/>
                  <a:gd name="T7" fmla="*/ 2 h 2"/>
                  <a:gd name="T8" fmla="*/ 1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2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40" name="Freeform 361"/>
              <p:cNvSpPr/>
              <p:nvPr/>
            </p:nvSpPr>
            <p:spPr bwMode="auto">
              <a:xfrm>
                <a:off x="4091" y="2235"/>
                <a:ext cx="24" cy="7"/>
              </a:xfrm>
              <a:custGeom>
                <a:avLst/>
                <a:gdLst>
                  <a:gd name="T0" fmla="*/ 3 w 10"/>
                  <a:gd name="T1" fmla="*/ 0 h 3"/>
                  <a:gd name="T2" fmla="*/ 10 w 10"/>
                  <a:gd name="T3" fmla="*/ 1 h 3"/>
                  <a:gd name="T4" fmla="*/ 10 w 10"/>
                  <a:gd name="T5" fmla="*/ 2 h 3"/>
                  <a:gd name="T6" fmla="*/ 0 w 10"/>
                  <a:gd name="T7" fmla="*/ 1 h 3"/>
                  <a:gd name="T8" fmla="*/ 3 w 10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">
                    <a:moveTo>
                      <a:pt x="3" y="0"/>
                    </a:moveTo>
                    <a:cubicBezTo>
                      <a:pt x="6" y="0"/>
                      <a:pt x="8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5" y="2"/>
                      <a:pt x="3" y="3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41" name="Freeform 362"/>
              <p:cNvSpPr/>
              <p:nvPr/>
            </p:nvSpPr>
            <p:spPr bwMode="auto">
              <a:xfrm>
                <a:off x="4172" y="2235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42" name="Freeform 363"/>
              <p:cNvSpPr/>
              <p:nvPr/>
            </p:nvSpPr>
            <p:spPr bwMode="auto">
              <a:xfrm>
                <a:off x="4186" y="223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43" name="Freeform 364"/>
              <p:cNvSpPr/>
              <p:nvPr/>
            </p:nvSpPr>
            <p:spPr bwMode="auto">
              <a:xfrm>
                <a:off x="4283" y="223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44" name="Freeform 365"/>
              <p:cNvSpPr/>
              <p:nvPr/>
            </p:nvSpPr>
            <p:spPr bwMode="auto">
              <a:xfrm>
                <a:off x="2847" y="2237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1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45" name="Freeform 366"/>
              <p:cNvSpPr/>
              <p:nvPr/>
            </p:nvSpPr>
            <p:spPr bwMode="auto">
              <a:xfrm>
                <a:off x="3740" y="2237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46" name="Freeform 367"/>
              <p:cNvSpPr/>
              <p:nvPr/>
            </p:nvSpPr>
            <p:spPr bwMode="auto">
              <a:xfrm>
                <a:off x="4058" y="2237"/>
                <a:ext cx="24" cy="5"/>
              </a:xfrm>
              <a:custGeom>
                <a:avLst/>
                <a:gdLst>
                  <a:gd name="T0" fmla="*/ 3 w 10"/>
                  <a:gd name="T1" fmla="*/ 0 h 2"/>
                  <a:gd name="T2" fmla="*/ 10 w 10"/>
                  <a:gd name="T3" fmla="*/ 1 h 2"/>
                  <a:gd name="T4" fmla="*/ 10 w 10"/>
                  <a:gd name="T5" fmla="*/ 2 h 2"/>
                  <a:gd name="T6" fmla="*/ 0 w 10"/>
                  <a:gd name="T7" fmla="*/ 2 h 2"/>
                  <a:gd name="T8" fmla="*/ 3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3" y="0"/>
                    </a:moveTo>
                    <a:cubicBezTo>
                      <a:pt x="5" y="0"/>
                      <a:pt x="7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6" y="2"/>
                      <a:pt x="3" y="2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47" name="Freeform 368"/>
              <p:cNvSpPr/>
              <p:nvPr/>
            </p:nvSpPr>
            <p:spPr bwMode="auto">
              <a:xfrm>
                <a:off x="4250" y="223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48" name="Freeform 369"/>
              <p:cNvSpPr/>
              <p:nvPr/>
            </p:nvSpPr>
            <p:spPr bwMode="auto">
              <a:xfrm>
                <a:off x="4677" y="2237"/>
                <a:ext cx="19" cy="7"/>
              </a:xfrm>
              <a:custGeom>
                <a:avLst/>
                <a:gdLst>
                  <a:gd name="T0" fmla="*/ 3 w 8"/>
                  <a:gd name="T1" fmla="*/ 0 h 3"/>
                  <a:gd name="T2" fmla="*/ 8 w 8"/>
                  <a:gd name="T3" fmla="*/ 0 h 3"/>
                  <a:gd name="T4" fmla="*/ 7 w 8"/>
                  <a:gd name="T5" fmla="*/ 2 h 3"/>
                  <a:gd name="T6" fmla="*/ 0 w 8"/>
                  <a:gd name="T7" fmla="*/ 3 h 3"/>
                  <a:gd name="T8" fmla="*/ 3 w 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3" y="0"/>
                    </a:moveTo>
                    <a:cubicBezTo>
                      <a:pt x="5" y="0"/>
                      <a:pt x="6" y="0"/>
                      <a:pt x="8" y="0"/>
                    </a:cubicBezTo>
                    <a:cubicBezTo>
                      <a:pt x="8" y="1"/>
                      <a:pt x="7" y="1"/>
                      <a:pt x="7" y="2"/>
                    </a:cubicBezTo>
                    <a:cubicBezTo>
                      <a:pt x="5" y="2"/>
                      <a:pt x="2" y="3"/>
                      <a:pt x="0" y="3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49" name="Freeform 370"/>
              <p:cNvSpPr/>
              <p:nvPr/>
            </p:nvSpPr>
            <p:spPr bwMode="auto">
              <a:xfrm>
                <a:off x="3923" y="2240"/>
                <a:ext cx="10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50" name="Freeform 371"/>
              <p:cNvSpPr/>
              <p:nvPr/>
            </p:nvSpPr>
            <p:spPr bwMode="auto">
              <a:xfrm>
                <a:off x="4042" y="224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51" name="Freeform 372"/>
              <p:cNvSpPr/>
              <p:nvPr/>
            </p:nvSpPr>
            <p:spPr bwMode="auto">
              <a:xfrm>
                <a:off x="4212" y="224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52" name="Freeform 373"/>
              <p:cNvSpPr/>
              <p:nvPr/>
            </p:nvSpPr>
            <p:spPr bwMode="auto">
              <a:xfrm>
                <a:off x="4347" y="2240"/>
                <a:ext cx="8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53" name="Freeform 374"/>
              <p:cNvSpPr/>
              <p:nvPr/>
            </p:nvSpPr>
            <p:spPr bwMode="auto">
              <a:xfrm>
                <a:off x="4383" y="224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54" name="Freeform 375"/>
              <p:cNvSpPr/>
              <p:nvPr/>
            </p:nvSpPr>
            <p:spPr bwMode="auto">
              <a:xfrm>
                <a:off x="3895" y="2242"/>
                <a:ext cx="9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3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55" name="Freeform 376"/>
              <p:cNvSpPr/>
              <p:nvPr/>
            </p:nvSpPr>
            <p:spPr bwMode="auto">
              <a:xfrm>
                <a:off x="4006" y="2242"/>
                <a:ext cx="24" cy="10"/>
              </a:xfrm>
              <a:custGeom>
                <a:avLst/>
                <a:gdLst>
                  <a:gd name="T0" fmla="*/ 6 w 10"/>
                  <a:gd name="T1" fmla="*/ 0 h 4"/>
                  <a:gd name="T2" fmla="*/ 10 w 10"/>
                  <a:gd name="T3" fmla="*/ 1 h 4"/>
                  <a:gd name="T4" fmla="*/ 10 w 10"/>
                  <a:gd name="T5" fmla="*/ 2 h 4"/>
                  <a:gd name="T6" fmla="*/ 0 w 10"/>
                  <a:gd name="T7" fmla="*/ 1 h 4"/>
                  <a:gd name="T8" fmla="*/ 6 w 10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">
                    <a:moveTo>
                      <a:pt x="6" y="0"/>
                    </a:moveTo>
                    <a:cubicBezTo>
                      <a:pt x="7" y="0"/>
                      <a:pt x="8" y="1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5" y="3"/>
                      <a:pt x="3" y="4"/>
                      <a:pt x="0" y="1"/>
                    </a:cubicBezTo>
                    <a:cubicBezTo>
                      <a:pt x="2" y="1"/>
                      <a:pt x="4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56" name="Freeform 377"/>
              <p:cNvSpPr/>
              <p:nvPr/>
            </p:nvSpPr>
            <p:spPr bwMode="auto">
              <a:xfrm>
                <a:off x="4241" y="2242"/>
                <a:ext cx="14" cy="5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2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57" name="Freeform 378"/>
              <p:cNvSpPr/>
              <p:nvPr/>
            </p:nvSpPr>
            <p:spPr bwMode="auto">
              <a:xfrm>
                <a:off x="4509" y="2242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58" name="Freeform 379"/>
              <p:cNvSpPr/>
              <p:nvPr/>
            </p:nvSpPr>
            <p:spPr bwMode="auto">
              <a:xfrm>
                <a:off x="4558" y="2242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59" name="Freeform 380"/>
              <p:cNvSpPr/>
              <p:nvPr/>
            </p:nvSpPr>
            <p:spPr bwMode="auto">
              <a:xfrm>
                <a:off x="4577" y="2242"/>
                <a:ext cx="15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60" name="Freeform 381"/>
              <p:cNvSpPr/>
              <p:nvPr/>
            </p:nvSpPr>
            <p:spPr bwMode="auto">
              <a:xfrm>
                <a:off x="4611" y="2242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1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61" name="Freeform 382"/>
              <p:cNvSpPr/>
              <p:nvPr/>
            </p:nvSpPr>
            <p:spPr bwMode="auto">
              <a:xfrm>
                <a:off x="4665" y="2242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62" name="Freeform 383"/>
              <p:cNvSpPr/>
              <p:nvPr/>
            </p:nvSpPr>
            <p:spPr bwMode="auto">
              <a:xfrm>
                <a:off x="4838" y="2242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63" name="Freeform 384"/>
              <p:cNvSpPr/>
              <p:nvPr/>
            </p:nvSpPr>
            <p:spPr bwMode="auto">
              <a:xfrm>
                <a:off x="3679" y="224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0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64" name="Freeform 385"/>
              <p:cNvSpPr/>
              <p:nvPr/>
            </p:nvSpPr>
            <p:spPr bwMode="auto">
              <a:xfrm>
                <a:off x="3698" y="2244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65" name="Freeform 386"/>
              <p:cNvSpPr/>
              <p:nvPr/>
            </p:nvSpPr>
            <p:spPr bwMode="auto">
              <a:xfrm>
                <a:off x="3866" y="2244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0 h 2"/>
                  <a:gd name="T4" fmla="*/ 3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4" y="1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66" name="Freeform 387"/>
              <p:cNvSpPr/>
              <p:nvPr/>
            </p:nvSpPr>
            <p:spPr bwMode="auto">
              <a:xfrm>
                <a:off x="3992" y="2244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67" name="Freeform 388"/>
              <p:cNvSpPr/>
              <p:nvPr/>
            </p:nvSpPr>
            <p:spPr bwMode="auto">
              <a:xfrm>
                <a:off x="4222" y="2244"/>
                <a:ext cx="14" cy="8"/>
              </a:xfrm>
              <a:custGeom>
                <a:avLst/>
                <a:gdLst>
                  <a:gd name="T0" fmla="*/ 2 w 6"/>
                  <a:gd name="T1" fmla="*/ 0 h 3"/>
                  <a:gd name="T2" fmla="*/ 6 w 6"/>
                  <a:gd name="T3" fmla="*/ 0 h 3"/>
                  <a:gd name="T4" fmla="*/ 5 w 6"/>
                  <a:gd name="T5" fmla="*/ 2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6" y="0"/>
                      <a:pt x="5" y="1"/>
                      <a:pt x="5" y="2"/>
                    </a:cubicBezTo>
                    <a:cubicBezTo>
                      <a:pt x="2" y="1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68" name="Freeform 389"/>
              <p:cNvSpPr/>
              <p:nvPr/>
            </p:nvSpPr>
            <p:spPr bwMode="auto">
              <a:xfrm>
                <a:off x="3672" y="2247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69" name="Freeform 390"/>
              <p:cNvSpPr/>
              <p:nvPr/>
            </p:nvSpPr>
            <p:spPr bwMode="auto">
              <a:xfrm>
                <a:off x="3717" y="2247"/>
                <a:ext cx="12" cy="7"/>
              </a:xfrm>
              <a:custGeom>
                <a:avLst/>
                <a:gdLst>
                  <a:gd name="T0" fmla="*/ 3 w 5"/>
                  <a:gd name="T1" fmla="*/ 0 h 3"/>
                  <a:gd name="T2" fmla="*/ 5 w 5"/>
                  <a:gd name="T3" fmla="*/ 2 h 3"/>
                  <a:gd name="T4" fmla="*/ 3 w 5"/>
                  <a:gd name="T5" fmla="*/ 3 h 3"/>
                  <a:gd name="T6" fmla="*/ 0 w 5"/>
                  <a:gd name="T7" fmla="*/ 1 h 3"/>
                  <a:gd name="T8" fmla="*/ 3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4" y="0"/>
                      <a:pt x="4" y="1"/>
                      <a:pt x="5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70" name="Freeform 391"/>
              <p:cNvSpPr/>
              <p:nvPr/>
            </p:nvSpPr>
            <p:spPr bwMode="auto">
              <a:xfrm>
                <a:off x="4357" y="2247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2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71" name="Freeform 392"/>
              <p:cNvSpPr/>
              <p:nvPr/>
            </p:nvSpPr>
            <p:spPr bwMode="auto">
              <a:xfrm>
                <a:off x="4672" y="2247"/>
                <a:ext cx="24" cy="5"/>
              </a:xfrm>
              <a:custGeom>
                <a:avLst/>
                <a:gdLst>
                  <a:gd name="T0" fmla="*/ 1 w 10"/>
                  <a:gd name="T1" fmla="*/ 0 h 2"/>
                  <a:gd name="T2" fmla="*/ 10 w 10"/>
                  <a:gd name="T3" fmla="*/ 0 h 2"/>
                  <a:gd name="T4" fmla="*/ 10 w 10"/>
                  <a:gd name="T5" fmla="*/ 2 h 2"/>
                  <a:gd name="T6" fmla="*/ 0 w 10"/>
                  <a:gd name="T7" fmla="*/ 2 h 2"/>
                  <a:gd name="T8" fmla="*/ 1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1" y="0"/>
                    </a:moveTo>
                    <a:cubicBezTo>
                      <a:pt x="4" y="0"/>
                      <a:pt x="7" y="0"/>
                      <a:pt x="10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7" y="2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72" name="Freeform 393"/>
              <p:cNvSpPr/>
              <p:nvPr/>
            </p:nvSpPr>
            <p:spPr bwMode="auto">
              <a:xfrm>
                <a:off x="4717" y="2247"/>
                <a:ext cx="10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4 w 4"/>
                  <a:gd name="T5" fmla="*/ 1 h 2"/>
                  <a:gd name="T6" fmla="*/ 0 w 4"/>
                  <a:gd name="T7" fmla="*/ 2 h 2"/>
                  <a:gd name="T8" fmla="*/ 1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73" name="Freeform 394"/>
              <p:cNvSpPr/>
              <p:nvPr/>
            </p:nvSpPr>
            <p:spPr bwMode="auto">
              <a:xfrm>
                <a:off x="4774" y="2247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2 h 2"/>
                  <a:gd name="T4" fmla="*/ 3 w 8"/>
                  <a:gd name="T5" fmla="*/ 2 h 2"/>
                  <a:gd name="T6" fmla="*/ 0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5" y="0"/>
                      <a:pt x="6" y="0"/>
                      <a:pt x="8" y="2"/>
                    </a:cubicBezTo>
                    <a:cubicBezTo>
                      <a:pt x="7" y="2"/>
                      <a:pt x="5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74" name="Freeform 395"/>
              <p:cNvSpPr/>
              <p:nvPr/>
            </p:nvSpPr>
            <p:spPr bwMode="auto">
              <a:xfrm>
                <a:off x="2913" y="2249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  <a:gd name="T6" fmla="*/ 1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3" y="1"/>
                      <a:pt x="1" y="2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75" name="Freeform 396"/>
              <p:cNvSpPr/>
              <p:nvPr/>
            </p:nvSpPr>
            <p:spPr bwMode="auto">
              <a:xfrm>
                <a:off x="3036" y="224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0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76" name="Freeform 397"/>
              <p:cNvSpPr/>
              <p:nvPr/>
            </p:nvSpPr>
            <p:spPr bwMode="auto">
              <a:xfrm>
                <a:off x="3729" y="2249"/>
                <a:ext cx="9" cy="7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2 h 3"/>
                  <a:gd name="T4" fmla="*/ 3 w 4"/>
                  <a:gd name="T5" fmla="*/ 3 h 3"/>
                  <a:gd name="T6" fmla="*/ 0 w 4"/>
                  <a:gd name="T7" fmla="*/ 2 h 3"/>
                  <a:gd name="T8" fmla="*/ 2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2" y="0"/>
                      <a:pt x="3" y="1"/>
                      <a:pt x="4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77" name="Freeform 398"/>
              <p:cNvSpPr/>
              <p:nvPr/>
            </p:nvSpPr>
            <p:spPr bwMode="auto">
              <a:xfrm>
                <a:off x="4321" y="2249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78" name="Freeform 399"/>
              <p:cNvSpPr/>
              <p:nvPr/>
            </p:nvSpPr>
            <p:spPr bwMode="auto">
              <a:xfrm>
                <a:off x="3051" y="2252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79" name="Freeform 400"/>
              <p:cNvSpPr/>
              <p:nvPr/>
            </p:nvSpPr>
            <p:spPr bwMode="auto">
              <a:xfrm>
                <a:off x="4585" y="225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80" name="Freeform 401"/>
              <p:cNvSpPr/>
              <p:nvPr/>
            </p:nvSpPr>
            <p:spPr bwMode="auto">
              <a:xfrm>
                <a:off x="4826" y="2252"/>
                <a:ext cx="24" cy="7"/>
              </a:xfrm>
              <a:custGeom>
                <a:avLst/>
                <a:gdLst>
                  <a:gd name="T0" fmla="*/ 2 w 10"/>
                  <a:gd name="T1" fmla="*/ 0 h 3"/>
                  <a:gd name="T2" fmla="*/ 10 w 10"/>
                  <a:gd name="T3" fmla="*/ 1 h 3"/>
                  <a:gd name="T4" fmla="*/ 10 w 10"/>
                  <a:gd name="T5" fmla="*/ 2 h 3"/>
                  <a:gd name="T6" fmla="*/ 2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cubicBezTo>
                      <a:pt x="5" y="0"/>
                      <a:pt x="8" y="0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7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81" name="Freeform 402"/>
              <p:cNvSpPr/>
              <p:nvPr/>
            </p:nvSpPr>
            <p:spPr bwMode="auto">
              <a:xfrm>
                <a:off x="4649" y="2254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0 h 2"/>
                  <a:gd name="T4" fmla="*/ 0 w 8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3" y="0"/>
                      <a:pt x="5" y="0"/>
                      <a:pt x="8" y="0"/>
                    </a:cubicBezTo>
                    <a:cubicBezTo>
                      <a:pt x="6" y="2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82" name="Freeform 403"/>
              <p:cNvSpPr/>
              <p:nvPr/>
            </p:nvSpPr>
            <p:spPr bwMode="auto">
              <a:xfrm>
                <a:off x="4717" y="2254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2"/>
                      <a:pt x="1" y="0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83" name="Freeform 404"/>
              <p:cNvSpPr/>
              <p:nvPr/>
            </p:nvSpPr>
            <p:spPr bwMode="auto">
              <a:xfrm>
                <a:off x="4772" y="225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84" name="Freeform 405"/>
              <p:cNvSpPr/>
              <p:nvPr/>
            </p:nvSpPr>
            <p:spPr bwMode="auto">
              <a:xfrm>
                <a:off x="2849" y="2256"/>
                <a:ext cx="17" cy="65"/>
              </a:xfrm>
              <a:custGeom>
                <a:avLst/>
                <a:gdLst>
                  <a:gd name="T0" fmla="*/ 0 w 7"/>
                  <a:gd name="T1" fmla="*/ 0 h 27"/>
                  <a:gd name="T2" fmla="*/ 3 w 7"/>
                  <a:gd name="T3" fmla="*/ 0 h 27"/>
                  <a:gd name="T4" fmla="*/ 7 w 7"/>
                  <a:gd name="T5" fmla="*/ 27 h 27"/>
                  <a:gd name="T6" fmla="*/ 2 w 7"/>
                  <a:gd name="T7" fmla="*/ 26 h 27"/>
                  <a:gd name="T8" fmla="*/ 0 w 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7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9"/>
                      <a:pt x="6" y="18"/>
                      <a:pt x="7" y="27"/>
                    </a:cubicBezTo>
                    <a:cubicBezTo>
                      <a:pt x="5" y="26"/>
                      <a:pt x="4" y="26"/>
                      <a:pt x="2" y="26"/>
                    </a:cubicBezTo>
                    <a:cubicBezTo>
                      <a:pt x="3" y="22"/>
                      <a:pt x="0" y="1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385" name="Freeform 407"/>
            <p:cNvSpPr/>
            <p:nvPr/>
          </p:nvSpPr>
          <p:spPr bwMode="auto">
            <a:xfrm>
              <a:off x="3835" y="2256"/>
              <a:ext cx="10" cy="3"/>
            </a:xfrm>
            <a:custGeom>
              <a:avLst/>
              <a:gdLst>
                <a:gd name="T0" fmla="*/ 0 w 4"/>
                <a:gd name="T1" fmla="*/ 0 h 1"/>
                <a:gd name="T2" fmla="*/ 4 w 4"/>
                <a:gd name="T3" fmla="*/ 0 h 1"/>
                <a:gd name="T4" fmla="*/ 4 w 4"/>
                <a:gd name="T5" fmla="*/ 1 h 1"/>
                <a:gd name="T6" fmla="*/ 0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86" name="Freeform 408"/>
            <p:cNvSpPr/>
            <p:nvPr/>
          </p:nvSpPr>
          <p:spPr bwMode="auto">
            <a:xfrm>
              <a:off x="3961" y="2256"/>
              <a:ext cx="14" cy="5"/>
            </a:xfrm>
            <a:custGeom>
              <a:avLst/>
              <a:gdLst>
                <a:gd name="T0" fmla="*/ 2 w 6"/>
                <a:gd name="T1" fmla="*/ 0 h 2"/>
                <a:gd name="T2" fmla="*/ 6 w 6"/>
                <a:gd name="T3" fmla="*/ 0 h 2"/>
                <a:gd name="T4" fmla="*/ 6 w 6"/>
                <a:gd name="T5" fmla="*/ 2 h 2"/>
                <a:gd name="T6" fmla="*/ 2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3" y="0"/>
                    <a:pt x="4" y="0"/>
                    <a:pt x="6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3" y="1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87" name="Freeform 409"/>
            <p:cNvSpPr/>
            <p:nvPr/>
          </p:nvSpPr>
          <p:spPr bwMode="auto">
            <a:xfrm>
              <a:off x="4381" y="2256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2" y="2"/>
                  </a:cubicBezTo>
                  <a:cubicBezTo>
                    <a:pt x="0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88" name="Freeform 410"/>
            <p:cNvSpPr/>
            <p:nvPr/>
          </p:nvSpPr>
          <p:spPr bwMode="auto">
            <a:xfrm>
              <a:off x="4395" y="2256"/>
              <a:ext cx="21" cy="5"/>
            </a:xfrm>
            <a:custGeom>
              <a:avLst/>
              <a:gdLst>
                <a:gd name="T0" fmla="*/ 0 w 9"/>
                <a:gd name="T1" fmla="*/ 0 h 2"/>
                <a:gd name="T2" fmla="*/ 9 w 9"/>
                <a:gd name="T3" fmla="*/ 1 h 2"/>
                <a:gd name="T4" fmla="*/ 9 w 9"/>
                <a:gd name="T5" fmla="*/ 2 h 2"/>
                <a:gd name="T6" fmla="*/ 0 w 9"/>
                <a:gd name="T7" fmla="*/ 2 h 2"/>
                <a:gd name="T8" fmla="*/ 0 w 9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cubicBezTo>
                    <a:pt x="3" y="0"/>
                    <a:pt x="6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6" y="2"/>
                    <a:pt x="3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89" name="Freeform 411"/>
            <p:cNvSpPr/>
            <p:nvPr/>
          </p:nvSpPr>
          <p:spPr bwMode="auto">
            <a:xfrm>
              <a:off x="4421" y="225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90" name="Freeform 412"/>
            <p:cNvSpPr/>
            <p:nvPr/>
          </p:nvSpPr>
          <p:spPr bwMode="auto">
            <a:xfrm>
              <a:off x="4537" y="2256"/>
              <a:ext cx="5" cy="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91" name="Freeform 413"/>
            <p:cNvSpPr/>
            <p:nvPr/>
          </p:nvSpPr>
          <p:spPr bwMode="auto">
            <a:xfrm>
              <a:off x="4573" y="2256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1"/>
                    <a:pt x="2" y="0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92" name="Freeform 414"/>
            <p:cNvSpPr/>
            <p:nvPr/>
          </p:nvSpPr>
          <p:spPr bwMode="auto">
            <a:xfrm>
              <a:off x="4585" y="2256"/>
              <a:ext cx="18" cy="3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1 h 1"/>
                <a:gd name="T4" fmla="*/ 0 w 8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cubicBezTo>
                    <a:pt x="2" y="0"/>
                    <a:pt x="5" y="0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93" name="Freeform 415"/>
            <p:cNvSpPr/>
            <p:nvPr/>
          </p:nvSpPr>
          <p:spPr bwMode="auto">
            <a:xfrm>
              <a:off x="4620" y="2256"/>
              <a:ext cx="7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94" name="Freeform 416"/>
            <p:cNvSpPr/>
            <p:nvPr/>
          </p:nvSpPr>
          <p:spPr bwMode="auto">
            <a:xfrm>
              <a:off x="3944" y="2259"/>
              <a:ext cx="15" cy="5"/>
            </a:xfrm>
            <a:custGeom>
              <a:avLst/>
              <a:gdLst>
                <a:gd name="T0" fmla="*/ 2 w 6"/>
                <a:gd name="T1" fmla="*/ 0 h 2"/>
                <a:gd name="T2" fmla="*/ 6 w 6"/>
                <a:gd name="T3" fmla="*/ 0 h 2"/>
                <a:gd name="T4" fmla="*/ 5 w 6"/>
                <a:gd name="T5" fmla="*/ 2 h 2"/>
                <a:gd name="T6" fmla="*/ 2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2" y="1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95" name="Freeform 417"/>
            <p:cNvSpPr/>
            <p:nvPr/>
          </p:nvSpPr>
          <p:spPr bwMode="auto">
            <a:xfrm>
              <a:off x="4101" y="2259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96" name="Freeform 418"/>
            <p:cNvSpPr/>
            <p:nvPr/>
          </p:nvSpPr>
          <p:spPr bwMode="auto">
            <a:xfrm>
              <a:off x="2877" y="2261"/>
              <a:ext cx="10" cy="5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2 w 4"/>
                <a:gd name="T5" fmla="*/ 2 h 2"/>
                <a:gd name="T6" fmla="*/ 4 w 4"/>
                <a:gd name="T7" fmla="*/ 1 h 2"/>
                <a:gd name="T8" fmla="*/ 4 w 4"/>
                <a:gd name="T9" fmla="*/ 0 h 2"/>
                <a:gd name="T10" fmla="*/ 1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97" name="Freeform 419"/>
            <p:cNvSpPr/>
            <p:nvPr/>
          </p:nvSpPr>
          <p:spPr bwMode="auto">
            <a:xfrm>
              <a:off x="3548" y="2261"/>
              <a:ext cx="8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2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98" name="Freeform 420"/>
            <p:cNvSpPr/>
            <p:nvPr/>
          </p:nvSpPr>
          <p:spPr bwMode="auto">
            <a:xfrm>
              <a:off x="4435" y="2261"/>
              <a:ext cx="7" cy="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2 w 3"/>
                <a:gd name="T5" fmla="*/ 1 h 1"/>
                <a:gd name="T6" fmla="*/ 0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3" y="1"/>
                    <a:pt x="2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99" name="Freeform 421"/>
            <p:cNvSpPr/>
            <p:nvPr/>
          </p:nvSpPr>
          <p:spPr bwMode="auto">
            <a:xfrm>
              <a:off x="2901" y="2264"/>
              <a:ext cx="7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2" y="1"/>
                    <a:pt x="0" y="0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00" name="Freeform 422"/>
            <p:cNvSpPr/>
            <p:nvPr/>
          </p:nvSpPr>
          <p:spPr bwMode="auto">
            <a:xfrm>
              <a:off x="2913" y="2264"/>
              <a:ext cx="10" cy="4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3 w 4"/>
                <a:gd name="T5" fmla="*/ 2 h 2"/>
                <a:gd name="T6" fmla="*/ 4 w 4"/>
                <a:gd name="T7" fmla="*/ 2 h 2"/>
                <a:gd name="T8" fmla="*/ 4 w 4"/>
                <a:gd name="T9" fmla="*/ 1 h 2"/>
                <a:gd name="T10" fmla="*/ 1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01" name="Freeform 423"/>
            <p:cNvSpPr/>
            <p:nvPr/>
          </p:nvSpPr>
          <p:spPr bwMode="auto">
            <a:xfrm>
              <a:off x="3532" y="2264"/>
              <a:ext cx="2" cy="4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0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02" name="Freeform 424"/>
            <p:cNvSpPr/>
            <p:nvPr/>
          </p:nvSpPr>
          <p:spPr bwMode="auto">
            <a:xfrm>
              <a:off x="4601" y="2264"/>
              <a:ext cx="2" cy="4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1"/>
                    <a:pt x="1" y="0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03" name="Freeform 425"/>
            <p:cNvSpPr/>
            <p:nvPr/>
          </p:nvSpPr>
          <p:spPr bwMode="auto">
            <a:xfrm>
              <a:off x="2889" y="2264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04" name="Freeform 426"/>
            <p:cNvSpPr/>
            <p:nvPr/>
          </p:nvSpPr>
          <p:spPr bwMode="auto">
            <a:xfrm>
              <a:off x="3660" y="2264"/>
              <a:ext cx="5" cy="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2" y="2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05" name="Freeform 427"/>
            <p:cNvSpPr/>
            <p:nvPr/>
          </p:nvSpPr>
          <p:spPr bwMode="auto">
            <a:xfrm>
              <a:off x="4651" y="2264"/>
              <a:ext cx="5" cy="7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0 h 3"/>
                <a:gd name="T4" fmla="*/ 0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06" name="Freeform 428"/>
            <p:cNvSpPr/>
            <p:nvPr/>
          </p:nvSpPr>
          <p:spPr bwMode="auto">
            <a:xfrm>
              <a:off x="3539" y="2266"/>
              <a:ext cx="7" cy="10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4 h 4"/>
                <a:gd name="T4" fmla="*/ 3 w 3"/>
                <a:gd name="T5" fmla="*/ 3 h 4"/>
                <a:gd name="T6" fmla="*/ 2 w 3"/>
                <a:gd name="T7" fmla="*/ 0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2"/>
                    <a:pt x="1" y="3"/>
                    <a:pt x="0" y="4"/>
                  </a:cubicBez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07" name="Freeform 429"/>
            <p:cNvSpPr/>
            <p:nvPr/>
          </p:nvSpPr>
          <p:spPr bwMode="auto">
            <a:xfrm>
              <a:off x="3681" y="226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08" name="Freeform 430"/>
            <p:cNvSpPr/>
            <p:nvPr/>
          </p:nvSpPr>
          <p:spPr bwMode="auto">
            <a:xfrm>
              <a:off x="4798" y="226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09" name="Freeform 431"/>
            <p:cNvSpPr/>
            <p:nvPr/>
          </p:nvSpPr>
          <p:spPr bwMode="auto">
            <a:xfrm>
              <a:off x="2899" y="2268"/>
              <a:ext cx="16" cy="29"/>
            </a:xfrm>
            <a:custGeom>
              <a:avLst/>
              <a:gdLst>
                <a:gd name="T0" fmla="*/ 0 w 7"/>
                <a:gd name="T1" fmla="*/ 0 h 12"/>
                <a:gd name="T2" fmla="*/ 3 w 7"/>
                <a:gd name="T3" fmla="*/ 9 h 12"/>
                <a:gd name="T4" fmla="*/ 6 w 7"/>
                <a:gd name="T5" fmla="*/ 12 h 12"/>
                <a:gd name="T6" fmla="*/ 7 w 7"/>
                <a:gd name="T7" fmla="*/ 9 h 12"/>
                <a:gd name="T8" fmla="*/ 3 w 7"/>
                <a:gd name="T9" fmla="*/ 8 h 12"/>
                <a:gd name="T10" fmla="*/ 6 w 7"/>
                <a:gd name="T11" fmla="*/ 3 h 12"/>
                <a:gd name="T12" fmla="*/ 3 w 7"/>
                <a:gd name="T13" fmla="*/ 1 h 12"/>
                <a:gd name="T14" fmla="*/ 0 w 7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cubicBezTo>
                    <a:pt x="0" y="3"/>
                    <a:pt x="2" y="7"/>
                    <a:pt x="3" y="9"/>
                  </a:cubicBezTo>
                  <a:cubicBezTo>
                    <a:pt x="5" y="11"/>
                    <a:pt x="4" y="11"/>
                    <a:pt x="6" y="12"/>
                  </a:cubicBezTo>
                  <a:cubicBezTo>
                    <a:pt x="7" y="11"/>
                    <a:pt x="7" y="10"/>
                    <a:pt x="7" y="9"/>
                  </a:cubicBezTo>
                  <a:cubicBezTo>
                    <a:pt x="4" y="9"/>
                    <a:pt x="6" y="10"/>
                    <a:pt x="3" y="8"/>
                  </a:cubicBezTo>
                  <a:cubicBezTo>
                    <a:pt x="7" y="6"/>
                    <a:pt x="5" y="6"/>
                    <a:pt x="6" y="3"/>
                  </a:cubicBezTo>
                  <a:cubicBezTo>
                    <a:pt x="5" y="3"/>
                    <a:pt x="4" y="2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10" name="Freeform 432"/>
            <p:cNvSpPr/>
            <p:nvPr/>
          </p:nvSpPr>
          <p:spPr bwMode="auto">
            <a:xfrm>
              <a:off x="3553" y="2268"/>
              <a:ext cx="5" cy="5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11" name="Freeform 433"/>
            <p:cNvSpPr/>
            <p:nvPr/>
          </p:nvSpPr>
          <p:spPr bwMode="auto">
            <a:xfrm>
              <a:off x="2901" y="227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2" y="2"/>
                  </a:cubicBezTo>
                  <a:cubicBezTo>
                    <a:pt x="0" y="1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12" name="Freeform 434"/>
            <p:cNvSpPr/>
            <p:nvPr/>
          </p:nvSpPr>
          <p:spPr bwMode="auto">
            <a:xfrm>
              <a:off x="3567" y="2271"/>
              <a:ext cx="22" cy="12"/>
            </a:xfrm>
            <a:custGeom>
              <a:avLst/>
              <a:gdLst>
                <a:gd name="T0" fmla="*/ 4 w 9"/>
                <a:gd name="T1" fmla="*/ 0 h 5"/>
                <a:gd name="T2" fmla="*/ 9 w 9"/>
                <a:gd name="T3" fmla="*/ 1 h 5"/>
                <a:gd name="T4" fmla="*/ 8 w 9"/>
                <a:gd name="T5" fmla="*/ 3 h 5"/>
                <a:gd name="T6" fmla="*/ 6 w 9"/>
                <a:gd name="T7" fmla="*/ 3 h 5"/>
                <a:gd name="T8" fmla="*/ 0 w 9"/>
                <a:gd name="T9" fmla="*/ 5 h 5"/>
                <a:gd name="T10" fmla="*/ 0 w 9"/>
                <a:gd name="T11" fmla="*/ 1 h 5"/>
                <a:gd name="T12" fmla="*/ 4 w 9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4" y="0"/>
                  </a:moveTo>
                  <a:cubicBezTo>
                    <a:pt x="5" y="1"/>
                    <a:pt x="7" y="1"/>
                    <a:pt x="9" y="1"/>
                  </a:cubicBezTo>
                  <a:cubicBezTo>
                    <a:pt x="9" y="2"/>
                    <a:pt x="9" y="3"/>
                    <a:pt x="8" y="3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4" y="4"/>
                    <a:pt x="2" y="5"/>
                    <a:pt x="0" y="5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1" y="1"/>
                    <a:pt x="2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13" name="Freeform 435"/>
            <p:cNvSpPr/>
            <p:nvPr/>
          </p:nvSpPr>
          <p:spPr bwMode="auto">
            <a:xfrm>
              <a:off x="3598" y="2271"/>
              <a:ext cx="14" cy="7"/>
            </a:xfrm>
            <a:custGeom>
              <a:avLst/>
              <a:gdLst>
                <a:gd name="T0" fmla="*/ 3 w 6"/>
                <a:gd name="T1" fmla="*/ 0 h 3"/>
                <a:gd name="T2" fmla="*/ 6 w 6"/>
                <a:gd name="T3" fmla="*/ 2 h 3"/>
                <a:gd name="T4" fmla="*/ 0 w 6"/>
                <a:gd name="T5" fmla="*/ 3 h 3"/>
                <a:gd name="T6" fmla="*/ 0 w 6"/>
                <a:gd name="T7" fmla="*/ 2 h 3"/>
                <a:gd name="T8" fmla="*/ 3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cubicBezTo>
                    <a:pt x="4" y="1"/>
                    <a:pt x="5" y="2"/>
                    <a:pt x="6" y="2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14" name="Freeform 436"/>
            <p:cNvSpPr/>
            <p:nvPr/>
          </p:nvSpPr>
          <p:spPr bwMode="auto">
            <a:xfrm>
              <a:off x="3636" y="2271"/>
              <a:ext cx="17" cy="9"/>
            </a:xfrm>
            <a:custGeom>
              <a:avLst/>
              <a:gdLst>
                <a:gd name="T0" fmla="*/ 0 w 7"/>
                <a:gd name="T1" fmla="*/ 0 h 4"/>
                <a:gd name="T2" fmla="*/ 7 w 7"/>
                <a:gd name="T3" fmla="*/ 0 h 4"/>
                <a:gd name="T4" fmla="*/ 7 w 7"/>
                <a:gd name="T5" fmla="*/ 4 h 4"/>
                <a:gd name="T6" fmla="*/ 0 w 7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cubicBezTo>
                    <a:pt x="2" y="0"/>
                    <a:pt x="5" y="0"/>
                    <a:pt x="7" y="0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5" y="3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15" name="Freeform 437"/>
            <p:cNvSpPr/>
            <p:nvPr/>
          </p:nvSpPr>
          <p:spPr bwMode="auto">
            <a:xfrm>
              <a:off x="3518" y="2273"/>
              <a:ext cx="4" cy="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16" name="Freeform 438"/>
            <p:cNvSpPr/>
            <p:nvPr/>
          </p:nvSpPr>
          <p:spPr bwMode="auto">
            <a:xfrm>
              <a:off x="3655" y="2273"/>
              <a:ext cx="12" cy="5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2 h 2"/>
                <a:gd name="T4" fmla="*/ 0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4" y="1"/>
                    <a:pt x="3" y="1"/>
                    <a:pt x="5" y="2"/>
                  </a:cubicBezTo>
                  <a:cubicBezTo>
                    <a:pt x="3" y="2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17" name="Freeform 439"/>
            <p:cNvSpPr/>
            <p:nvPr/>
          </p:nvSpPr>
          <p:spPr bwMode="auto">
            <a:xfrm>
              <a:off x="3503" y="2278"/>
              <a:ext cx="3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0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18" name="Freeform 440"/>
            <p:cNvSpPr/>
            <p:nvPr/>
          </p:nvSpPr>
          <p:spPr bwMode="auto">
            <a:xfrm>
              <a:off x="3546" y="2278"/>
              <a:ext cx="5" cy="7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1" y="0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19" name="Freeform 441"/>
            <p:cNvSpPr/>
            <p:nvPr/>
          </p:nvSpPr>
          <p:spPr bwMode="auto">
            <a:xfrm>
              <a:off x="3624" y="2278"/>
              <a:ext cx="12" cy="5"/>
            </a:xfrm>
            <a:custGeom>
              <a:avLst/>
              <a:gdLst>
                <a:gd name="T0" fmla="*/ 1 w 5"/>
                <a:gd name="T1" fmla="*/ 0 h 2"/>
                <a:gd name="T2" fmla="*/ 5 w 5"/>
                <a:gd name="T3" fmla="*/ 0 h 2"/>
                <a:gd name="T4" fmla="*/ 0 w 5"/>
                <a:gd name="T5" fmla="*/ 2 h 2"/>
                <a:gd name="T6" fmla="*/ 1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3" y="1"/>
                    <a:pt x="1" y="2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20" name="Freeform 442"/>
            <p:cNvSpPr/>
            <p:nvPr/>
          </p:nvSpPr>
          <p:spPr bwMode="auto">
            <a:xfrm>
              <a:off x="3397" y="2280"/>
              <a:ext cx="7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1" y="0"/>
                    <a:pt x="3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21" name="Freeform 443"/>
            <p:cNvSpPr/>
            <p:nvPr/>
          </p:nvSpPr>
          <p:spPr bwMode="auto">
            <a:xfrm>
              <a:off x="3537" y="2280"/>
              <a:ext cx="9" cy="5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0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2" y="1"/>
                    <a:pt x="3" y="1"/>
                    <a:pt x="4" y="2"/>
                  </a:cubicBezTo>
                  <a:cubicBezTo>
                    <a:pt x="3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22" name="Freeform 444"/>
            <p:cNvSpPr/>
            <p:nvPr/>
          </p:nvSpPr>
          <p:spPr bwMode="auto">
            <a:xfrm>
              <a:off x="3665" y="2280"/>
              <a:ext cx="9" cy="5"/>
            </a:xfrm>
            <a:custGeom>
              <a:avLst/>
              <a:gdLst>
                <a:gd name="T0" fmla="*/ 1 w 4"/>
                <a:gd name="T1" fmla="*/ 0 h 2"/>
                <a:gd name="T2" fmla="*/ 4 w 4"/>
                <a:gd name="T3" fmla="*/ 0 h 2"/>
                <a:gd name="T4" fmla="*/ 0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3" y="1"/>
                    <a:pt x="1" y="1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23" name="Freeform 445"/>
            <p:cNvSpPr/>
            <p:nvPr/>
          </p:nvSpPr>
          <p:spPr bwMode="auto">
            <a:xfrm>
              <a:off x="2832" y="2283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1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24" name="Freeform 446"/>
            <p:cNvSpPr/>
            <p:nvPr/>
          </p:nvSpPr>
          <p:spPr bwMode="auto">
            <a:xfrm>
              <a:off x="3575" y="2285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25" name="Freeform 447"/>
            <p:cNvSpPr/>
            <p:nvPr/>
          </p:nvSpPr>
          <p:spPr bwMode="auto">
            <a:xfrm>
              <a:off x="3560" y="2288"/>
              <a:ext cx="17" cy="12"/>
            </a:xfrm>
            <a:custGeom>
              <a:avLst/>
              <a:gdLst>
                <a:gd name="T0" fmla="*/ 1 w 7"/>
                <a:gd name="T1" fmla="*/ 0 h 5"/>
                <a:gd name="T2" fmla="*/ 5 w 7"/>
                <a:gd name="T3" fmla="*/ 0 h 5"/>
                <a:gd name="T4" fmla="*/ 7 w 7"/>
                <a:gd name="T5" fmla="*/ 5 h 5"/>
                <a:gd name="T6" fmla="*/ 6 w 7"/>
                <a:gd name="T7" fmla="*/ 5 h 5"/>
                <a:gd name="T8" fmla="*/ 0 w 7"/>
                <a:gd name="T9" fmla="*/ 2 h 5"/>
                <a:gd name="T10" fmla="*/ 3 w 7"/>
                <a:gd name="T11" fmla="*/ 3 h 5"/>
                <a:gd name="T12" fmla="*/ 1 w 7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6" y="3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4"/>
                    <a:pt x="2" y="3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26" name="Freeform 448"/>
            <p:cNvSpPr/>
            <p:nvPr/>
          </p:nvSpPr>
          <p:spPr bwMode="auto">
            <a:xfrm>
              <a:off x="3048" y="2290"/>
              <a:ext cx="5" cy="5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1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27" name="Freeform 449"/>
            <p:cNvSpPr/>
            <p:nvPr/>
          </p:nvSpPr>
          <p:spPr bwMode="auto">
            <a:xfrm>
              <a:off x="3074" y="2293"/>
              <a:ext cx="0" cy="4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28" name="Freeform 450"/>
            <p:cNvSpPr/>
            <p:nvPr/>
          </p:nvSpPr>
          <p:spPr bwMode="auto">
            <a:xfrm>
              <a:off x="3430" y="2293"/>
              <a:ext cx="5" cy="4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29" name="Freeform 451"/>
            <p:cNvSpPr/>
            <p:nvPr/>
          </p:nvSpPr>
          <p:spPr bwMode="auto">
            <a:xfrm>
              <a:off x="3513" y="2293"/>
              <a:ext cx="12" cy="14"/>
            </a:xfrm>
            <a:custGeom>
              <a:avLst/>
              <a:gdLst>
                <a:gd name="T0" fmla="*/ 2 w 5"/>
                <a:gd name="T1" fmla="*/ 0 h 6"/>
                <a:gd name="T2" fmla="*/ 5 w 5"/>
                <a:gd name="T3" fmla="*/ 2 h 6"/>
                <a:gd name="T4" fmla="*/ 4 w 5"/>
                <a:gd name="T5" fmla="*/ 4 h 6"/>
                <a:gd name="T6" fmla="*/ 0 w 5"/>
                <a:gd name="T7" fmla="*/ 6 h 6"/>
                <a:gd name="T8" fmla="*/ 2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3" y="1"/>
                    <a:pt x="4" y="1"/>
                    <a:pt x="5" y="2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3" y="4"/>
                    <a:pt x="1" y="5"/>
                    <a:pt x="0" y="6"/>
                  </a:cubicBezTo>
                  <a:cubicBezTo>
                    <a:pt x="2" y="2"/>
                    <a:pt x="1" y="4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0" name="Freeform 452"/>
            <p:cNvSpPr/>
            <p:nvPr/>
          </p:nvSpPr>
          <p:spPr bwMode="auto">
            <a:xfrm>
              <a:off x="3582" y="2293"/>
              <a:ext cx="4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1" name="Freeform 453"/>
            <p:cNvSpPr/>
            <p:nvPr/>
          </p:nvSpPr>
          <p:spPr bwMode="auto">
            <a:xfrm>
              <a:off x="3423" y="2295"/>
              <a:ext cx="2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0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2" name="Freeform 454"/>
            <p:cNvSpPr/>
            <p:nvPr/>
          </p:nvSpPr>
          <p:spPr bwMode="auto">
            <a:xfrm>
              <a:off x="3501" y="2295"/>
              <a:ext cx="14" cy="5"/>
            </a:xfrm>
            <a:custGeom>
              <a:avLst/>
              <a:gdLst>
                <a:gd name="T0" fmla="*/ 0 w 6"/>
                <a:gd name="T1" fmla="*/ 0 h 2"/>
                <a:gd name="T2" fmla="*/ 6 w 6"/>
                <a:gd name="T3" fmla="*/ 0 h 2"/>
                <a:gd name="T4" fmla="*/ 5 w 6"/>
                <a:gd name="T5" fmla="*/ 2 h 2"/>
                <a:gd name="T6" fmla="*/ 2 w 6"/>
                <a:gd name="T7" fmla="*/ 1 h 2"/>
                <a:gd name="T8" fmla="*/ 0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3" name="Freeform 455"/>
            <p:cNvSpPr/>
            <p:nvPr/>
          </p:nvSpPr>
          <p:spPr bwMode="auto">
            <a:xfrm>
              <a:off x="3062" y="2297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2"/>
                    <a:pt x="0" y="1"/>
                    <a:pt x="2" y="2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4" name="Freeform 456"/>
            <p:cNvSpPr/>
            <p:nvPr/>
          </p:nvSpPr>
          <p:spPr bwMode="auto">
            <a:xfrm>
              <a:off x="2880" y="2300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2" y="0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5" name="Freeform 457"/>
            <p:cNvSpPr/>
            <p:nvPr/>
          </p:nvSpPr>
          <p:spPr bwMode="auto">
            <a:xfrm>
              <a:off x="3302" y="2300"/>
              <a:ext cx="5" cy="5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6" name="Freeform 458"/>
            <p:cNvSpPr/>
            <p:nvPr/>
          </p:nvSpPr>
          <p:spPr bwMode="auto">
            <a:xfrm>
              <a:off x="2840" y="2302"/>
              <a:ext cx="4" cy="12"/>
            </a:xfrm>
            <a:custGeom>
              <a:avLst/>
              <a:gdLst>
                <a:gd name="T0" fmla="*/ 0 w 2"/>
                <a:gd name="T1" fmla="*/ 0 h 5"/>
                <a:gd name="T2" fmla="*/ 2 w 2"/>
                <a:gd name="T3" fmla="*/ 3 h 5"/>
                <a:gd name="T4" fmla="*/ 0 w 2"/>
                <a:gd name="T5" fmla="*/ 5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2" y="2"/>
                    <a:pt x="0" y="4"/>
                    <a:pt x="2" y="3"/>
                  </a:cubicBezTo>
                  <a:cubicBezTo>
                    <a:pt x="1" y="5"/>
                    <a:pt x="2" y="3"/>
                    <a:pt x="0" y="5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7" name="Freeform 459"/>
            <p:cNvSpPr/>
            <p:nvPr/>
          </p:nvSpPr>
          <p:spPr bwMode="auto">
            <a:xfrm>
              <a:off x="3465" y="2302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8" name="Freeform 460"/>
            <p:cNvSpPr/>
            <p:nvPr/>
          </p:nvSpPr>
          <p:spPr bwMode="auto">
            <a:xfrm>
              <a:off x="3544" y="2302"/>
              <a:ext cx="14" cy="7"/>
            </a:xfrm>
            <a:custGeom>
              <a:avLst/>
              <a:gdLst>
                <a:gd name="T0" fmla="*/ 2 w 6"/>
                <a:gd name="T1" fmla="*/ 0 h 3"/>
                <a:gd name="T2" fmla="*/ 6 w 6"/>
                <a:gd name="T3" fmla="*/ 0 h 3"/>
                <a:gd name="T4" fmla="*/ 5 w 6"/>
                <a:gd name="T5" fmla="*/ 2 h 3"/>
                <a:gd name="T6" fmla="*/ 0 w 6"/>
                <a:gd name="T7" fmla="*/ 3 h 3"/>
                <a:gd name="T8" fmla="*/ 2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1" y="3"/>
                    <a:pt x="4" y="3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9" name="Freeform 461"/>
            <p:cNvSpPr/>
            <p:nvPr/>
          </p:nvSpPr>
          <p:spPr bwMode="auto">
            <a:xfrm>
              <a:off x="2870" y="2305"/>
              <a:ext cx="7" cy="4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2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3" y="1"/>
                    <a:pt x="1" y="0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40" name="Freeform 462"/>
            <p:cNvSpPr/>
            <p:nvPr/>
          </p:nvSpPr>
          <p:spPr bwMode="auto">
            <a:xfrm>
              <a:off x="3387" y="2305"/>
              <a:ext cx="10" cy="9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4 h 4"/>
                <a:gd name="T4" fmla="*/ 4 w 4"/>
                <a:gd name="T5" fmla="*/ 0 h 4"/>
                <a:gd name="T6" fmla="*/ 1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1" y="1"/>
                    <a:pt x="0" y="2"/>
                    <a:pt x="0" y="4"/>
                  </a:cubicBezTo>
                  <a:cubicBezTo>
                    <a:pt x="2" y="2"/>
                    <a:pt x="2" y="2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41" name="Freeform 463"/>
            <p:cNvSpPr/>
            <p:nvPr/>
          </p:nvSpPr>
          <p:spPr bwMode="auto">
            <a:xfrm>
              <a:off x="3420" y="2305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42" name="Freeform 464"/>
            <p:cNvSpPr/>
            <p:nvPr/>
          </p:nvSpPr>
          <p:spPr bwMode="auto">
            <a:xfrm>
              <a:off x="2875" y="2307"/>
              <a:ext cx="17" cy="29"/>
            </a:xfrm>
            <a:custGeom>
              <a:avLst/>
              <a:gdLst>
                <a:gd name="T0" fmla="*/ 3 w 7"/>
                <a:gd name="T1" fmla="*/ 0 h 12"/>
                <a:gd name="T2" fmla="*/ 7 w 7"/>
                <a:gd name="T3" fmla="*/ 2 h 12"/>
                <a:gd name="T4" fmla="*/ 7 w 7"/>
                <a:gd name="T5" fmla="*/ 12 h 12"/>
                <a:gd name="T6" fmla="*/ 3 w 7"/>
                <a:gd name="T7" fmla="*/ 8 h 12"/>
                <a:gd name="T8" fmla="*/ 3 w 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3" y="0"/>
                  </a:moveTo>
                  <a:cubicBezTo>
                    <a:pt x="4" y="0"/>
                    <a:pt x="5" y="1"/>
                    <a:pt x="7" y="2"/>
                  </a:cubicBezTo>
                  <a:cubicBezTo>
                    <a:pt x="7" y="5"/>
                    <a:pt x="7" y="9"/>
                    <a:pt x="7" y="12"/>
                  </a:cubicBezTo>
                  <a:cubicBezTo>
                    <a:pt x="5" y="11"/>
                    <a:pt x="4" y="10"/>
                    <a:pt x="3" y="8"/>
                  </a:cubicBezTo>
                  <a:cubicBezTo>
                    <a:pt x="0" y="6"/>
                    <a:pt x="1" y="3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43" name="Freeform 465"/>
            <p:cNvSpPr/>
            <p:nvPr/>
          </p:nvSpPr>
          <p:spPr bwMode="auto">
            <a:xfrm>
              <a:off x="3058" y="2307"/>
              <a:ext cx="9" cy="10"/>
            </a:xfrm>
            <a:custGeom>
              <a:avLst/>
              <a:gdLst>
                <a:gd name="T0" fmla="*/ 2 w 4"/>
                <a:gd name="T1" fmla="*/ 0 h 4"/>
                <a:gd name="T2" fmla="*/ 4 w 4"/>
                <a:gd name="T3" fmla="*/ 4 h 4"/>
                <a:gd name="T4" fmla="*/ 4 w 4"/>
                <a:gd name="T5" fmla="*/ 0 h 4"/>
                <a:gd name="T6" fmla="*/ 2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4" y="3"/>
                    <a:pt x="0" y="2"/>
                    <a:pt x="4" y="4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44" name="Freeform 466"/>
            <p:cNvSpPr/>
            <p:nvPr/>
          </p:nvSpPr>
          <p:spPr bwMode="auto">
            <a:xfrm>
              <a:off x="3318" y="2307"/>
              <a:ext cx="8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45" name="Freeform 467"/>
            <p:cNvSpPr/>
            <p:nvPr/>
          </p:nvSpPr>
          <p:spPr bwMode="auto">
            <a:xfrm>
              <a:off x="3010" y="2309"/>
              <a:ext cx="5" cy="8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46" name="Freeform 468"/>
            <p:cNvSpPr/>
            <p:nvPr/>
          </p:nvSpPr>
          <p:spPr bwMode="auto">
            <a:xfrm>
              <a:off x="3375" y="2309"/>
              <a:ext cx="10" cy="8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3 h 3"/>
                <a:gd name="T4" fmla="*/ 1 w 4"/>
                <a:gd name="T5" fmla="*/ 3 h 3"/>
                <a:gd name="T6" fmla="*/ 4 w 4"/>
                <a:gd name="T7" fmla="*/ 1 h 3"/>
                <a:gd name="T8" fmla="*/ 0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47" name="Freeform 469"/>
            <p:cNvSpPr/>
            <p:nvPr/>
          </p:nvSpPr>
          <p:spPr bwMode="auto">
            <a:xfrm>
              <a:off x="3333" y="2312"/>
              <a:ext cx="0" cy="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48" name="Freeform 470"/>
            <p:cNvSpPr/>
            <p:nvPr/>
          </p:nvSpPr>
          <p:spPr bwMode="auto">
            <a:xfrm>
              <a:off x="3465" y="2312"/>
              <a:ext cx="8" cy="5"/>
            </a:xfrm>
            <a:custGeom>
              <a:avLst/>
              <a:gdLst>
                <a:gd name="T0" fmla="*/ 1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1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2" y="2"/>
                    <a:pt x="3" y="0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49" name="Freeform 471"/>
            <p:cNvSpPr/>
            <p:nvPr/>
          </p:nvSpPr>
          <p:spPr bwMode="auto">
            <a:xfrm>
              <a:off x="3055" y="2319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0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50" name="Freeform 472"/>
            <p:cNvSpPr/>
            <p:nvPr/>
          </p:nvSpPr>
          <p:spPr bwMode="auto">
            <a:xfrm>
              <a:off x="3067" y="2319"/>
              <a:ext cx="3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51" name="Freeform 473"/>
            <p:cNvSpPr/>
            <p:nvPr/>
          </p:nvSpPr>
          <p:spPr bwMode="auto">
            <a:xfrm>
              <a:off x="3112" y="2319"/>
              <a:ext cx="7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52" name="Freeform 474"/>
            <p:cNvSpPr/>
            <p:nvPr/>
          </p:nvSpPr>
          <p:spPr bwMode="auto">
            <a:xfrm>
              <a:off x="3425" y="2321"/>
              <a:ext cx="7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3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53" name="Freeform 475"/>
            <p:cNvSpPr/>
            <p:nvPr/>
          </p:nvSpPr>
          <p:spPr bwMode="auto">
            <a:xfrm>
              <a:off x="3129" y="232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2"/>
                    <a:pt x="0" y="1"/>
                    <a:pt x="2" y="2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54" name="Freeform 476"/>
            <p:cNvSpPr/>
            <p:nvPr/>
          </p:nvSpPr>
          <p:spPr bwMode="auto">
            <a:xfrm>
              <a:off x="3081" y="2324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55" name="Freeform 477"/>
            <p:cNvSpPr/>
            <p:nvPr/>
          </p:nvSpPr>
          <p:spPr bwMode="auto">
            <a:xfrm>
              <a:off x="3387" y="2324"/>
              <a:ext cx="5" cy="7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0 w 2"/>
                <a:gd name="T5" fmla="*/ 3 h 3"/>
                <a:gd name="T6" fmla="*/ 1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2" y="3"/>
                    <a:pt x="2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56" name="Freeform 478"/>
            <p:cNvSpPr/>
            <p:nvPr/>
          </p:nvSpPr>
          <p:spPr bwMode="auto">
            <a:xfrm>
              <a:off x="3423" y="2326"/>
              <a:ext cx="5" cy="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0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57" name="Freeform 479"/>
            <p:cNvSpPr/>
            <p:nvPr/>
          </p:nvSpPr>
          <p:spPr bwMode="auto">
            <a:xfrm>
              <a:off x="2866" y="2329"/>
              <a:ext cx="7" cy="4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1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58" name="Freeform 480"/>
            <p:cNvSpPr/>
            <p:nvPr/>
          </p:nvSpPr>
          <p:spPr bwMode="auto">
            <a:xfrm>
              <a:off x="3356" y="2329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59" name="Freeform 481"/>
            <p:cNvSpPr/>
            <p:nvPr/>
          </p:nvSpPr>
          <p:spPr bwMode="auto">
            <a:xfrm>
              <a:off x="3214" y="233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2"/>
                    <a:pt x="0" y="0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60" name="Freeform 482"/>
            <p:cNvSpPr/>
            <p:nvPr/>
          </p:nvSpPr>
          <p:spPr bwMode="auto">
            <a:xfrm>
              <a:off x="3285" y="233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1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61" name="Freeform 483"/>
            <p:cNvSpPr/>
            <p:nvPr/>
          </p:nvSpPr>
          <p:spPr bwMode="auto">
            <a:xfrm>
              <a:off x="3364" y="2333"/>
              <a:ext cx="4" cy="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2" y="2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62" name="Freeform 484"/>
            <p:cNvSpPr/>
            <p:nvPr/>
          </p:nvSpPr>
          <p:spPr bwMode="auto">
            <a:xfrm>
              <a:off x="3378" y="2333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2"/>
                    <a:pt x="2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63" name="Freeform 485"/>
            <p:cNvSpPr/>
            <p:nvPr/>
          </p:nvSpPr>
          <p:spPr bwMode="auto">
            <a:xfrm>
              <a:off x="2996" y="2343"/>
              <a:ext cx="7" cy="7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3 h 3"/>
                <a:gd name="T4" fmla="*/ 0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2" y="2"/>
                    <a:pt x="1" y="0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64" name="Freeform 486"/>
            <p:cNvSpPr/>
            <p:nvPr/>
          </p:nvSpPr>
          <p:spPr bwMode="auto">
            <a:xfrm>
              <a:off x="2979" y="2348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0" y="1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465" name="Content Placeholder 2"/>
          <p:cNvSpPr txBox="1"/>
          <p:nvPr/>
        </p:nvSpPr>
        <p:spPr>
          <a:xfrm>
            <a:off x="8329930" y="3406775"/>
            <a:ext cx="1033145" cy="36576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输入标题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466" name="文本框 1465"/>
          <p:cNvSpPr txBox="1"/>
          <p:nvPr/>
        </p:nvSpPr>
        <p:spPr>
          <a:xfrm>
            <a:off x="8141970" y="4182110"/>
            <a:ext cx="2665730" cy="17373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Hope is a good thing and maybe the best of things. And no good thing ever dies. </a:t>
            </a:r>
            <a:endParaRPr lang="en-US" altLang="zh-CN" sz="1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42" grpId="0"/>
      <p:bldP spid="517" grpId="0" animBg="1"/>
      <p:bldP spid="14" grpId="1"/>
      <p:bldP spid="8" grpId="1"/>
      <p:bldP spid="9" grpId="0" animBg="1"/>
      <p:bldP spid="1465" grpId="1"/>
      <p:bldP spid="14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桃枝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680" y="-48260"/>
            <a:ext cx="2677160" cy="2629535"/>
          </a:xfrm>
          <a:prstGeom prst="rect">
            <a:avLst/>
          </a:prstGeom>
        </p:spPr>
      </p:pic>
      <p:pic>
        <p:nvPicPr>
          <p:cNvPr id="12" name="图片 11" descr="蝴蝶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235565" y="1133475"/>
            <a:ext cx="621665" cy="63119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327660" y="358775"/>
            <a:ext cx="3039745" cy="391160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353695" y="358775"/>
            <a:ext cx="364490" cy="398780"/>
            <a:chOff x="557" y="565"/>
            <a:chExt cx="574" cy="628"/>
          </a:xfrm>
        </p:grpSpPr>
        <p:sp>
          <p:nvSpPr>
            <p:cNvPr id="39" name="矩形 38"/>
            <p:cNvSpPr/>
            <p:nvPr/>
          </p:nvSpPr>
          <p:spPr>
            <a:xfrm>
              <a:off x="593" y="622"/>
              <a:ext cx="502" cy="502"/>
            </a:xfrm>
            <a:prstGeom prst="rect">
              <a:avLst/>
            </a:prstGeom>
            <a:solidFill>
              <a:srgbClr val="773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57" y="565"/>
              <a:ext cx="57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1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718185" y="370205"/>
            <a:ext cx="2499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单击此处输入标题文本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4278" y="1925501"/>
            <a:ext cx="5143228" cy="3715473"/>
          </a:xfrm>
          <a:prstGeom prst="rect">
            <a:avLst/>
          </a:prstGeom>
        </p:spPr>
      </p:pic>
      <p:sp>
        <p:nvSpPr>
          <p:cNvPr id="14" name="Content Placeholder 2"/>
          <p:cNvSpPr txBox="1"/>
          <p:nvPr/>
        </p:nvSpPr>
        <p:spPr>
          <a:xfrm>
            <a:off x="8288655" y="2325370"/>
            <a:ext cx="1790700" cy="2921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77384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8288655" y="2617470"/>
            <a:ext cx="2618105" cy="82296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" name="Content Placeholder 2"/>
          <p:cNvSpPr txBox="1"/>
          <p:nvPr/>
        </p:nvSpPr>
        <p:spPr>
          <a:xfrm>
            <a:off x="8288655" y="4041775"/>
            <a:ext cx="1790700" cy="2921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77384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8288655" y="4333875"/>
            <a:ext cx="2618105" cy="82296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2137410" y="2325370"/>
            <a:ext cx="1790700" cy="2921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77384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7" name="Content Placeholder 2"/>
          <p:cNvSpPr txBox="1"/>
          <p:nvPr/>
        </p:nvSpPr>
        <p:spPr>
          <a:xfrm>
            <a:off x="1310005" y="2617470"/>
            <a:ext cx="2618105" cy="82296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8" name="Content Placeholder 2"/>
          <p:cNvSpPr txBox="1"/>
          <p:nvPr/>
        </p:nvSpPr>
        <p:spPr>
          <a:xfrm>
            <a:off x="2137410" y="4041775"/>
            <a:ext cx="1790700" cy="2921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77384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1310005" y="4333875"/>
            <a:ext cx="2618105" cy="82296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2" grpId="0"/>
      <p:bldP spid="14" grpId="0"/>
      <p:bldP spid="15" grpId="0"/>
      <p:bldP spid="3" grpId="0"/>
      <p:bldP spid="4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桃枝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680" y="-48260"/>
            <a:ext cx="2677160" cy="2629535"/>
          </a:xfrm>
          <a:prstGeom prst="rect">
            <a:avLst/>
          </a:prstGeom>
        </p:spPr>
      </p:pic>
      <p:pic>
        <p:nvPicPr>
          <p:cNvPr id="12" name="图片 11" descr="蝴蝶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235565" y="1133475"/>
            <a:ext cx="621665" cy="63119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327660" y="358775"/>
            <a:ext cx="3039745" cy="391160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353695" y="358775"/>
            <a:ext cx="364490" cy="398780"/>
            <a:chOff x="557" y="565"/>
            <a:chExt cx="574" cy="628"/>
          </a:xfrm>
        </p:grpSpPr>
        <p:sp>
          <p:nvSpPr>
            <p:cNvPr id="39" name="矩形 38"/>
            <p:cNvSpPr/>
            <p:nvPr/>
          </p:nvSpPr>
          <p:spPr>
            <a:xfrm>
              <a:off x="593" y="622"/>
              <a:ext cx="502" cy="502"/>
            </a:xfrm>
            <a:prstGeom prst="rect">
              <a:avLst/>
            </a:prstGeom>
            <a:solidFill>
              <a:srgbClr val="773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57" y="565"/>
              <a:ext cx="57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1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718185" y="370205"/>
            <a:ext cx="2499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单击此处输入标题文本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644015" y="2125980"/>
            <a:ext cx="1657350" cy="1657350"/>
            <a:chOff x="2589" y="3348"/>
            <a:chExt cx="2610" cy="2610"/>
          </a:xfrm>
        </p:grpSpPr>
        <p:sp>
          <p:nvSpPr>
            <p:cNvPr id="8" name="泪滴形 7"/>
            <p:cNvSpPr/>
            <p:nvPr/>
          </p:nvSpPr>
          <p:spPr>
            <a:xfrm rot="8100000" flipH="1" flipV="1">
              <a:off x="2589" y="3348"/>
              <a:ext cx="2610" cy="2610"/>
            </a:xfrm>
            <a:prstGeom prst="teardrop">
              <a:avLst/>
            </a:prstGeom>
            <a:solidFill>
              <a:srgbClr val="F9B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Freeform 36"/>
            <p:cNvSpPr>
              <a:spLocks noEditPoints="1"/>
            </p:cNvSpPr>
            <p:nvPr/>
          </p:nvSpPr>
          <p:spPr bwMode="auto">
            <a:xfrm>
              <a:off x="3204" y="4065"/>
              <a:ext cx="1380" cy="1050"/>
            </a:xfrm>
            <a:custGeom>
              <a:avLst/>
              <a:gdLst>
                <a:gd name="T0" fmla="*/ 2147483647 w 286"/>
                <a:gd name="T1" fmla="*/ 2147483647 h 217"/>
                <a:gd name="T2" fmla="*/ 2147483647 w 286"/>
                <a:gd name="T3" fmla="*/ 2147483647 h 217"/>
                <a:gd name="T4" fmla="*/ 2147483647 w 286"/>
                <a:gd name="T5" fmla="*/ 2147483647 h 217"/>
                <a:gd name="T6" fmla="*/ 2147483647 w 286"/>
                <a:gd name="T7" fmla="*/ 2147483647 h 217"/>
                <a:gd name="T8" fmla="*/ 2147483647 w 286"/>
                <a:gd name="T9" fmla="*/ 2147483647 h 217"/>
                <a:gd name="T10" fmla="*/ 2147483647 w 286"/>
                <a:gd name="T11" fmla="*/ 2147483647 h 217"/>
                <a:gd name="T12" fmla="*/ 2147483647 w 286"/>
                <a:gd name="T13" fmla="*/ 2147483647 h 217"/>
                <a:gd name="T14" fmla="*/ 2147483647 w 286"/>
                <a:gd name="T15" fmla="*/ 2147483647 h 217"/>
                <a:gd name="T16" fmla="*/ 2147483647 w 286"/>
                <a:gd name="T17" fmla="*/ 2147483647 h 217"/>
                <a:gd name="T18" fmla="*/ 2147483647 w 286"/>
                <a:gd name="T19" fmla="*/ 2147483647 h 217"/>
                <a:gd name="T20" fmla="*/ 2147483647 w 286"/>
                <a:gd name="T21" fmla="*/ 2147483647 h 217"/>
                <a:gd name="T22" fmla="*/ 2147483647 w 286"/>
                <a:gd name="T23" fmla="*/ 2147483647 h 217"/>
                <a:gd name="T24" fmla="*/ 2147483647 w 286"/>
                <a:gd name="T25" fmla="*/ 2147483647 h 217"/>
                <a:gd name="T26" fmla="*/ 2147483647 w 286"/>
                <a:gd name="T27" fmla="*/ 2147483647 h 217"/>
                <a:gd name="T28" fmla="*/ 2147483647 w 286"/>
                <a:gd name="T29" fmla="*/ 2147483647 h 217"/>
                <a:gd name="T30" fmla="*/ 2147483647 w 286"/>
                <a:gd name="T31" fmla="*/ 0 h 217"/>
                <a:gd name="T32" fmla="*/ 2147483647 w 286"/>
                <a:gd name="T33" fmla="*/ 2147483647 h 217"/>
                <a:gd name="T34" fmla="*/ 2147483647 w 286"/>
                <a:gd name="T35" fmla="*/ 2147483647 h 217"/>
                <a:gd name="T36" fmla="*/ 2147483647 w 286"/>
                <a:gd name="T37" fmla="*/ 2147483647 h 217"/>
                <a:gd name="T38" fmla="*/ 2147483647 w 286"/>
                <a:gd name="T39" fmla="*/ 2147483647 h 217"/>
                <a:gd name="T40" fmla="*/ 2147483647 w 286"/>
                <a:gd name="T41" fmla="*/ 2147483647 h 217"/>
                <a:gd name="T42" fmla="*/ 2147483647 w 286"/>
                <a:gd name="T43" fmla="*/ 2147483647 h 217"/>
                <a:gd name="T44" fmla="*/ 2147483647 w 286"/>
                <a:gd name="T45" fmla="*/ 2147483647 h 217"/>
                <a:gd name="T46" fmla="*/ 2147483647 w 286"/>
                <a:gd name="T47" fmla="*/ 2147483647 h 217"/>
                <a:gd name="T48" fmla="*/ 2147483647 w 286"/>
                <a:gd name="T49" fmla="*/ 2147483647 h 217"/>
                <a:gd name="T50" fmla="*/ 2147483647 w 286"/>
                <a:gd name="T51" fmla="*/ 2147483647 h 217"/>
                <a:gd name="T52" fmla="*/ 2147483647 w 286"/>
                <a:gd name="T53" fmla="*/ 2147483647 h 217"/>
                <a:gd name="T54" fmla="*/ 2147483647 w 286"/>
                <a:gd name="T55" fmla="*/ 2147483647 h 217"/>
                <a:gd name="T56" fmla="*/ 2147483647 w 286"/>
                <a:gd name="T57" fmla="*/ 2147483647 h 217"/>
                <a:gd name="T58" fmla="*/ 2147483647 w 286"/>
                <a:gd name="T59" fmla="*/ 2147483647 h 217"/>
                <a:gd name="T60" fmla="*/ 2147483647 w 286"/>
                <a:gd name="T61" fmla="*/ 2147483647 h 217"/>
                <a:gd name="T62" fmla="*/ 2147483647 w 286"/>
                <a:gd name="T63" fmla="*/ 2147483647 h 217"/>
                <a:gd name="T64" fmla="*/ 2147483647 w 286"/>
                <a:gd name="T65" fmla="*/ 2147483647 h 217"/>
                <a:gd name="T66" fmla="*/ 2147483647 w 286"/>
                <a:gd name="T67" fmla="*/ 2147483647 h 217"/>
                <a:gd name="T68" fmla="*/ 2147483647 w 286"/>
                <a:gd name="T69" fmla="*/ 2147483647 h 217"/>
                <a:gd name="T70" fmla="*/ 2147483647 w 286"/>
                <a:gd name="T71" fmla="*/ 2147483647 h 2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6" h="217">
                  <a:moveTo>
                    <a:pt x="100" y="62"/>
                  </a:moveTo>
                  <a:cubicBezTo>
                    <a:pt x="89" y="53"/>
                    <a:pt x="89" y="53"/>
                    <a:pt x="89" y="53"/>
                  </a:cubicBezTo>
                  <a:cubicBezTo>
                    <a:pt x="102" y="38"/>
                    <a:pt x="122" y="28"/>
                    <a:pt x="144" y="28"/>
                  </a:cubicBezTo>
                  <a:cubicBezTo>
                    <a:pt x="165" y="28"/>
                    <a:pt x="184" y="37"/>
                    <a:pt x="197" y="51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187" y="60"/>
                    <a:pt x="187" y="60"/>
                    <a:pt x="187" y="60"/>
                  </a:cubicBezTo>
                  <a:cubicBezTo>
                    <a:pt x="176" y="49"/>
                    <a:pt x="161" y="41"/>
                    <a:pt x="144" y="41"/>
                  </a:cubicBezTo>
                  <a:cubicBezTo>
                    <a:pt x="126" y="41"/>
                    <a:pt x="110" y="50"/>
                    <a:pt x="100" y="62"/>
                  </a:cubicBezTo>
                  <a:close/>
                  <a:moveTo>
                    <a:pt x="110" y="71"/>
                  </a:moveTo>
                  <a:cubicBezTo>
                    <a:pt x="120" y="80"/>
                    <a:pt x="120" y="80"/>
                    <a:pt x="120" y="80"/>
                  </a:cubicBezTo>
                  <a:cubicBezTo>
                    <a:pt x="126" y="73"/>
                    <a:pt x="134" y="69"/>
                    <a:pt x="144" y="69"/>
                  </a:cubicBezTo>
                  <a:cubicBezTo>
                    <a:pt x="153" y="69"/>
                    <a:pt x="160" y="72"/>
                    <a:pt x="166" y="78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68" y="60"/>
                    <a:pt x="157" y="55"/>
                    <a:pt x="144" y="55"/>
                  </a:cubicBezTo>
                  <a:cubicBezTo>
                    <a:pt x="130" y="55"/>
                    <a:pt x="118" y="61"/>
                    <a:pt x="110" y="71"/>
                  </a:cubicBezTo>
                  <a:close/>
                  <a:moveTo>
                    <a:pt x="144" y="82"/>
                  </a:moveTo>
                  <a:cubicBezTo>
                    <a:pt x="135" y="82"/>
                    <a:pt x="128" y="90"/>
                    <a:pt x="128" y="99"/>
                  </a:cubicBezTo>
                  <a:cubicBezTo>
                    <a:pt x="128" y="108"/>
                    <a:pt x="135" y="115"/>
                    <a:pt x="144" y="115"/>
                  </a:cubicBezTo>
                  <a:cubicBezTo>
                    <a:pt x="153" y="115"/>
                    <a:pt x="160" y="108"/>
                    <a:pt x="160" y="99"/>
                  </a:cubicBezTo>
                  <a:cubicBezTo>
                    <a:pt x="160" y="90"/>
                    <a:pt x="153" y="82"/>
                    <a:pt x="144" y="82"/>
                  </a:cubicBezTo>
                  <a:close/>
                  <a:moveTo>
                    <a:pt x="275" y="206"/>
                  </a:moveTo>
                  <a:cubicBezTo>
                    <a:pt x="11" y="206"/>
                    <a:pt x="11" y="206"/>
                    <a:pt x="11" y="206"/>
                  </a:cubicBezTo>
                  <a:cubicBezTo>
                    <a:pt x="8" y="206"/>
                    <a:pt x="5" y="205"/>
                    <a:pt x="2" y="204"/>
                  </a:cubicBezTo>
                  <a:cubicBezTo>
                    <a:pt x="2" y="207"/>
                    <a:pt x="2" y="217"/>
                    <a:pt x="11" y="217"/>
                  </a:cubicBezTo>
                  <a:cubicBezTo>
                    <a:pt x="13" y="217"/>
                    <a:pt x="273" y="217"/>
                    <a:pt x="275" y="217"/>
                  </a:cubicBezTo>
                  <a:cubicBezTo>
                    <a:pt x="284" y="217"/>
                    <a:pt x="284" y="207"/>
                    <a:pt x="284" y="204"/>
                  </a:cubicBezTo>
                  <a:cubicBezTo>
                    <a:pt x="281" y="205"/>
                    <a:pt x="278" y="206"/>
                    <a:pt x="275" y="206"/>
                  </a:cubicBezTo>
                  <a:close/>
                  <a:moveTo>
                    <a:pt x="282" y="177"/>
                  </a:moveTo>
                  <a:cubicBezTo>
                    <a:pt x="255" y="134"/>
                    <a:pt x="255" y="134"/>
                    <a:pt x="255" y="134"/>
                  </a:cubicBezTo>
                  <a:cubicBezTo>
                    <a:pt x="255" y="21"/>
                    <a:pt x="255" y="21"/>
                    <a:pt x="255" y="21"/>
                  </a:cubicBezTo>
                  <a:cubicBezTo>
                    <a:pt x="255" y="9"/>
                    <a:pt x="245" y="0"/>
                    <a:pt x="23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1" y="0"/>
                    <a:pt x="31" y="9"/>
                    <a:pt x="31" y="21"/>
                  </a:cubicBezTo>
                  <a:cubicBezTo>
                    <a:pt x="31" y="134"/>
                    <a:pt x="31" y="134"/>
                    <a:pt x="31" y="134"/>
                  </a:cubicBezTo>
                  <a:cubicBezTo>
                    <a:pt x="4" y="177"/>
                    <a:pt x="4" y="177"/>
                    <a:pt x="4" y="177"/>
                  </a:cubicBezTo>
                  <a:cubicBezTo>
                    <a:pt x="1" y="181"/>
                    <a:pt x="0" y="185"/>
                    <a:pt x="2" y="189"/>
                  </a:cubicBezTo>
                  <a:cubicBezTo>
                    <a:pt x="4" y="192"/>
                    <a:pt x="7" y="194"/>
                    <a:pt x="11" y="194"/>
                  </a:cubicBezTo>
                  <a:cubicBezTo>
                    <a:pt x="275" y="194"/>
                    <a:pt x="275" y="194"/>
                    <a:pt x="275" y="194"/>
                  </a:cubicBezTo>
                  <a:cubicBezTo>
                    <a:pt x="279" y="194"/>
                    <a:pt x="283" y="192"/>
                    <a:pt x="284" y="188"/>
                  </a:cubicBezTo>
                  <a:cubicBezTo>
                    <a:pt x="286" y="184"/>
                    <a:pt x="284" y="180"/>
                    <a:pt x="282" y="177"/>
                  </a:cubicBezTo>
                  <a:close/>
                  <a:moveTo>
                    <a:pt x="46" y="24"/>
                  </a:moveTo>
                  <a:cubicBezTo>
                    <a:pt x="46" y="22"/>
                    <a:pt x="47" y="19"/>
                    <a:pt x="49" y="17"/>
                  </a:cubicBezTo>
                  <a:cubicBezTo>
                    <a:pt x="51" y="15"/>
                    <a:pt x="53" y="14"/>
                    <a:pt x="56" y="14"/>
                  </a:cubicBezTo>
                  <a:cubicBezTo>
                    <a:pt x="230" y="14"/>
                    <a:pt x="230" y="14"/>
                    <a:pt x="230" y="14"/>
                  </a:cubicBezTo>
                  <a:cubicBezTo>
                    <a:pt x="233" y="14"/>
                    <a:pt x="235" y="15"/>
                    <a:pt x="237" y="17"/>
                  </a:cubicBezTo>
                  <a:cubicBezTo>
                    <a:pt x="239" y="19"/>
                    <a:pt x="240" y="22"/>
                    <a:pt x="240" y="24"/>
                  </a:cubicBezTo>
                  <a:cubicBezTo>
                    <a:pt x="240" y="120"/>
                    <a:pt x="240" y="120"/>
                    <a:pt x="240" y="120"/>
                  </a:cubicBezTo>
                  <a:cubicBezTo>
                    <a:pt x="240" y="123"/>
                    <a:pt x="239" y="125"/>
                    <a:pt x="237" y="127"/>
                  </a:cubicBezTo>
                  <a:cubicBezTo>
                    <a:pt x="235" y="129"/>
                    <a:pt x="233" y="130"/>
                    <a:pt x="230" y="130"/>
                  </a:cubicBezTo>
                  <a:cubicBezTo>
                    <a:pt x="228" y="130"/>
                    <a:pt x="56" y="130"/>
                    <a:pt x="56" y="130"/>
                  </a:cubicBezTo>
                  <a:cubicBezTo>
                    <a:pt x="53" y="130"/>
                    <a:pt x="51" y="129"/>
                    <a:pt x="49" y="127"/>
                  </a:cubicBezTo>
                  <a:cubicBezTo>
                    <a:pt x="47" y="125"/>
                    <a:pt x="46" y="123"/>
                    <a:pt x="46" y="120"/>
                  </a:cubicBezTo>
                  <a:lnTo>
                    <a:pt x="46" y="24"/>
                  </a:lnTo>
                  <a:close/>
                  <a:moveTo>
                    <a:pt x="43" y="143"/>
                  </a:moveTo>
                  <a:cubicBezTo>
                    <a:pt x="243" y="143"/>
                    <a:pt x="243" y="143"/>
                    <a:pt x="243" y="143"/>
                  </a:cubicBezTo>
                  <a:cubicBezTo>
                    <a:pt x="248" y="151"/>
                    <a:pt x="248" y="151"/>
                    <a:pt x="248" y="151"/>
                  </a:cubicBezTo>
                  <a:cubicBezTo>
                    <a:pt x="38" y="151"/>
                    <a:pt x="38" y="151"/>
                    <a:pt x="38" y="151"/>
                  </a:cubicBezTo>
                  <a:lnTo>
                    <a:pt x="43" y="143"/>
                  </a:lnTo>
                  <a:close/>
                  <a:moveTo>
                    <a:pt x="34" y="157"/>
                  </a:moveTo>
                  <a:cubicBezTo>
                    <a:pt x="252" y="157"/>
                    <a:pt x="252" y="157"/>
                    <a:pt x="252" y="157"/>
                  </a:cubicBezTo>
                  <a:cubicBezTo>
                    <a:pt x="257" y="165"/>
                    <a:pt x="257" y="165"/>
                    <a:pt x="257" y="165"/>
                  </a:cubicBezTo>
                  <a:cubicBezTo>
                    <a:pt x="29" y="165"/>
                    <a:pt x="29" y="165"/>
                    <a:pt x="29" y="165"/>
                  </a:cubicBezTo>
                  <a:lnTo>
                    <a:pt x="34" y="157"/>
                  </a:lnTo>
                  <a:close/>
                  <a:moveTo>
                    <a:pt x="97" y="179"/>
                  </a:moveTo>
                  <a:cubicBezTo>
                    <a:pt x="20" y="179"/>
                    <a:pt x="20" y="179"/>
                    <a:pt x="20" y="179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100" y="171"/>
                    <a:pt x="100" y="171"/>
                    <a:pt x="100" y="171"/>
                  </a:cubicBezTo>
                  <a:lnTo>
                    <a:pt x="97" y="179"/>
                  </a:lnTo>
                  <a:close/>
                  <a:moveTo>
                    <a:pt x="189" y="179"/>
                  </a:moveTo>
                  <a:cubicBezTo>
                    <a:pt x="186" y="171"/>
                    <a:pt x="186" y="171"/>
                    <a:pt x="186" y="171"/>
                  </a:cubicBezTo>
                  <a:cubicBezTo>
                    <a:pt x="261" y="171"/>
                    <a:pt x="261" y="171"/>
                    <a:pt x="261" y="171"/>
                  </a:cubicBezTo>
                  <a:cubicBezTo>
                    <a:pt x="266" y="179"/>
                    <a:pt x="266" y="179"/>
                    <a:pt x="266" y="179"/>
                  </a:cubicBezTo>
                  <a:lnTo>
                    <a:pt x="189" y="1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068445" y="2125345"/>
            <a:ext cx="1657350" cy="1657350"/>
            <a:chOff x="6407" y="3347"/>
            <a:chExt cx="2610" cy="2610"/>
          </a:xfrm>
        </p:grpSpPr>
        <p:sp>
          <p:nvSpPr>
            <p:cNvPr id="15" name="泪滴形 14"/>
            <p:cNvSpPr/>
            <p:nvPr/>
          </p:nvSpPr>
          <p:spPr>
            <a:xfrm rot="8100000" flipH="1" flipV="1">
              <a:off x="6407" y="3347"/>
              <a:ext cx="2610" cy="2610"/>
            </a:xfrm>
            <a:prstGeom prst="teardrop">
              <a:avLst/>
            </a:prstGeom>
            <a:solidFill>
              <a:srgbClr val="F9B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Freeform 28"/>
            <p:cNvSpPr>
              <a:spLocks noEditPoints="1"/>
            </p:cNvSpPr>
            <p:nvPr/>
          </p:nvSpPr>
          <p:spPr bwMode="auto">
            <a:xfrm>
              <a:off x="7129" y="3977"/>
              <a:ext cx="1225" cy="1225"/>
            </a:xfrm>
            <a:custGeom>
              <a:avLst/>
              <a:gdLst>
                <a:gd name="T0" fmla="*/ 2147483647 w 207"/>
                <a:gd name="T1" fmla="*/ 2147483647 h 207"/>
                <a:gd name="T2" fmla="*/ 2147483647 w 207"/>
                <a:gd name="T3" fmla="*/ 2147483647 h 207"/>
                <a:gd name="T4" fmla="*/ 2147483647 w 207"/>
                <a:gd name="T5" fmla="*/ 2147483647 h 207"/>
                <a:gd name="T6" fmla="*/ 2147483647 w 207"/>
                <a:gd name="T7" fmla="*/ 2147483647 h 207"/>
                <a:gd name="T8" fmla="*/ 2147483647 w 207"/>
                <a:gd name="T9" fmla="*/ 2147483647 h 207"/>
                <a:gd name="T10" fmla="*/ 2147483647 w 207"/>
                <a:gd name="T11" fmla="*/ 2147483647 h 207"/>
                <a:gd name="T12" fmla="*/ 2147483647 w 207"/>
                <a:gd name="T13" fmla="*/ 2147483647 h 207"/>
                <a:gd name="T14" fmla="*/ 2147483647 w 207"/>
                <a:gd name="T15" fmla="*/ 2147483647 h 207"/>
                <a:gd name="T16" fmla="*/ 2147483647 w 207"/>
                <a:gd name="T17" fmla="*/ 2147483647 h 207"/>
                <a:gd name="T18" fmla="*/ 2147483647 w 207"/>
                <a:gd name="T19" fmla="*/ 2147483647 h 207"/>
                <a:gd name="T20" fmla="*/ 2147483647 w 207"/>
                <a:gd name="T21" fmla="*/ 2147483647 h 207"/>
                <a:gd name="T22" fmla="*/ 2147483647 w 207"/>
                <a:gd name="T23" fmla="*/ 2147483647 h 207"/>
                <a:gd name="T24" fmla="*/ 2147483647 w 207"/>
                <a:gd name="T25" fmla="*/ 2147483647 h 207"/>
                <a:gd name="T26" fmla="*/ 2147483647 w 207"/>
                <a:gd name="T27" fmla="*/ 2147483647 h 207"/>
                <a:gd name="T28" fmla="*/ 0 w 207"/>
                <a:gd name="T29" fmla="*/ 2147483647 h 207"/>
                <a:gd name="T30" fmla="*/ 2147483647 w 207"/>
                <a:gd name="T31" fmla="*/ 2147483647 h 207"/>
                <a:gd name="T32" fmla="*/ 2147483647 w 207"/>
                <a:gd name="T33" fmla="*/ 0 h 207"/>
                <a:gd name="T34" fmla="*/ 2147483647 w 207"/>
                <a:gd name="T35" fmla="*/ 2147483647 h 207"/>
                <a:gd name="T36" fmla="*/ 2147483647 w 207"/>
                <a:gd name="T37" fmla="*/ 2147483647 h 207"/>
                <a:gd name="T38" fmla="*/ 2147483647 w 207"/>
                <a:gd name="T39" fmla="*/ 2147483647 h 207"/>
                <a:gd name="T40" fmla="*/ 2147483647 w 207"/>
                <a:gd name="T41" fmla="*/ 2147483647 h 207"/>
                <a:gd name="T42" fmla="*/ 2147483647 w 207"/>
                <a:gd name="T43" fmla="*/ 2147483647 h 207"/>
                <a:gd name="T44" fmla="*/ 2147483647 w 207"/>
                <a:gd name="T45" fmla="*/ 2147483647 h 207"/>
                <a:gd name="T46" fmla="*/ 2147483647 w 207"/>
                <a:gd name="T47" fmla="*/ 2147483647 h 207"/>
                <a:gd name="T48" fmla="*/ 2147483647 w 207"/>
                <a:gd name="T49" fmla="*/ 2147483647 h 207"/>
                <a:gd name="T50" fmla="*/ 2147483647 w 207"/>
                <a:gd name="T51" fmla="*/ 2147483647 h 207"/>
                <a:gd name="T52" fmla="*/ 2147483647 w 207"/>
                <a:gd name="T53" fmla="*/ 2147483647 h 207"/>
                <a:gd name="T54" fmla="*/ 2147483647 w 207"/>
                <a:gd name="T55" fmla="*/ 2147483647 h 207"/>
                <a:gd name="T56" fmla="*/ 2147483647 w 207"/>
                <a:gd name="T57" fmla="*/ 2147483647 h 207"/>
                <a:gd name="T58" fmla="*/ 2147483647 w 207"/>
                <a:gd name="T59" fmla="*/ 2147483647 h 207"/>
                <a:gd name="T60" fmla="*/ 2147483647 w 207"/>
                <a:gd name="T61" fmla="*/ 2147483647 h 207"/>
                <a:gd name="T62" fmla="*/ 2147483647 w 207"/>
                <a:gd name="T63" fmla="*/ 2147483647 h 207"/>
                <a:gd name="T64" fmla="*/ 2147483647 w 207"/>
                <a:gd name="T65" fmla="*/ 2147483647 h 207"/>
                <a:gd name="T66" fmla="*/ 2147483647 w 207"/>
                <a:gd name="T67" fmla="*/ 2147483647 h 207"/>
                <a:gd name="T68" fmla="*/ 2147483647 w 207"/>
                <a:gd name="T69" fmla="*/ 2147483647 h 207"/>
                <a:gd name="T70" fmla="*/ 2147483647 w 207"/>
                <a:gd name="T71" fmla="*/ 2147483647 h 207"/>
                <a:gd name="T72" fmla="*/ 2147483647 w 207"/>
                <a:gd name="T73" fmla="*/ 2147483647 h 207"/>
                <a:gd name="T74" fmla="*/ 2147483647 w 207"/>
                <a:gd name="T75" fmla="*/ 2147483647 h 2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07" h="207">
                  <a:moveTo>
                    <a:pt x="137" y="51"/>
                  </a:moveTo>
                  <a:cubicBezTo>
                    <a:pt x="153" y="51"/>
                    <a:pt x="153" y="51"/>
                    <a:pt x="153" y="51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41" y="120"/>
                    <a:pt x="141" y="125"/>
                    <a:pt x="142" y="128"/>
                  </a:cubicBezTo>
                  <a:cubicBezTo>
                    <a:pt x="143" y="132"/>
                    <a:pt x="146" y="133"/>
                    <a:pt x="150" y="133"/>
                  </a:cubicBezTo>
                  <a:cubicBezTo>
                    <a:pt x="154" y="133"/>
                    <a:pt x="158" y="132"/>
                    <a:pt x="161" y="130"/>
                  </a:cubicBezTo>
                  <a:cubicBezTo>
                    <a:pt x="165" y="129"/>
                    <a:pt x="169" y="126"/>
                    <a:pt x="172" y="122"/>
                  </a:cubicBezTo>
                  <a:cubicBezTo>
                    <a:pt x="175" y="118"/>
                    <a:pt x="177" y="114"/>
                    <a:pt x="179" y="108"/>
                  </a:cubicBezTo>
                  <a:cubicBezTo>
                    <a:pt x="181" y="102"/>
                    <a:pt x="182" y="95"/>
                    <a:pt x="182" y="87"/>
                  </a:cubicBezTo>
                  <a:cubicBezTo>
                    <a:pt x="182" y="76"/>
                    <a:pt x="180" y="66"/>
                    <a:pt x="176" y="58"/>
                  </a:cubicBezTo>
                  <a:cubicBezTo>
                    <a:pt x="172" y="50"/>
                    <a:pt x="167" y="44"/>
                    <a:pt x="161" y="38"/>
                  </a:cubicBezTo>
                  <a:cubicBezTo>
                    <a:pt x="154" y="33"/>
                    <a:pt x="146" y="29"/>
                    <a:pt x="137" y="27"/>
                  </a:cubicBezTo>
                  <a:cubicBezTo>
                    <a:pt x="128" y="24"/>
                    <a:pt x="119" y="23"/>
                    <a:pt x="109" y="23"/>
                  </a:cubicBezTo>
                  <a:cubicBezTo>
                    <a:pt x="97" y="23"/>
                    <a:pt x="86" y="25"/>
                    <a:pt x="76" y="30"/>
                  </a:cubicBezTo>
                  <a:cubicBezTo>
                    <a:pt x="65" y="34"/>
                    <a:pt x="57" y="40"/>
                    <a:pt x="49" y="47"/>
                  </a:cubicBezTo>
                  <a:cubicBezTo>
                    <a:pt x="42" y="55"/>
                    <a:pt x="36" y="63"/>
                    <a:pt x="31" y="74"/>
                  </a:cubicBezTo>
                  <a:cubicBezTo>
                    <a:pt x="27" y="84"/>
                    <a:pt x="25" y="95"/>
                    <a:pt x="25" y="107"/>
                  </a:cubicBezTo>
                  <a:cubicBezTo>
                    <a:pt x="25" y="119"/>
                    <a:pt x="27" y="129"/>
                    <a:pt x="30" y="139"/>
                  </a:cubicBezTo>
                  <a:cubicBezTo>
                    <a:pt x="34" y="148"/>
                    <a:pt x="39" y="156"/>
                    <a:pt x="46" y="163"/>
                  </a:cubicBezTo>
                  <a:cubicBezTo>
                    <a:pt x="53" y="169"/>
                    <a:pt x="61" y="174"/>
                    <a:pt x="71" y="178"/>
                  </a:cubicBezTo>
                  <a:cubicBezTo>
                    <a:pt x="81" y="181"/>
                    <a:pt x="93" y="183"/>
                    <a:pt x="106" y="183"/>
                  </a:cubicBezTo>
                  <a:cubicBezTo>
                    <a:pt x="110" y="183"/>
                    <a:pt x="115" y="183"/>
                    <a:pt x="121" y="182"/>
                  </a:cubicBezTo>
                  <a:cubicBezTo>
                    <a:pt x="127" y="181"/>
                    <a:pt x="132" y="179"/>
                    <a:pt x="136" y="177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137" y="202"/>
                    <a:pt x="131" y="204"/>
                    <a:pt x="124" y="205"/>
                  </a:cubicBezTo>
                  <a:cubicBezTo>
                    <a:pt x="118" y="206"/>
                    <a:pt x="110" y="207"/>
                    <a:pt x="102" y="207"/>
                  </a:cubicBezTo>
                  <a:cubicBezTo>
                    <a:pt x="87" y="207"/>
                    <a:pt x="74" y="205"/>
                    <a:pt x="61" y="200"/>
                  </a:cubicBezTo>
                  <a:cubicBezTo>
                    <a:pt x="49" y="196"/>
                    <a:pt x="38" y="190"/>
                    <a:pt x="29" y="182"/>
                  </a:cubicBezTo>
                  <a:cubicBezTo>
                    <a:pt x="20" y="173"/>
                    <a:pt x="13" y="163"/>
                    <a:pt x="7" y="151"/>
                  </a:cubicBezTo>
                  <a:cubicBezTo>
                    <a:pt x="2" y="138"/>
                    <a:pt x="0" y="124"/>
                    <a:pt x="0" y="108"/>
                  </a:cubicBezTo>
                  <a:cubicBezTo>
                    <a:pt x="0" y="91"/>
                    <a:pt x="3" y="76"/>
                    <a:pt x="9" y="63"/>
                  </a:cubicBezTo>
                  <a:cubicBezTo>
                    <a:pt x="14" y="50"/>
                    <a:pt x="22" y="38"/>
                    <a:pt x="32" y="29"/>
                  </a:cubicBezTo>
                  <a:cubicBezTo>
                    <a:pt x="42" y="20"/>
                    <a:pt x="54" y="12"/>
                    <a:pt x="67" y="7"/>
                  </a:cubicBezTo>
                  <a:cubicBezTo>
                    <a:pt x="80" y="2"/>
                    <a:pt x="94" y="0"/>
                    <a:pt x="109" y="0"/>
                  </a:cubicBezTo>
                  <a:cubicBezTo>
                    <a:pt x="123" y="0"/>
                    <a:pt x="136" y="2"/>
                    <a:pt x="148" y="6"/>
                  </a:cubicBezTo>
                  <a:cubicBezTo>
                    <a:pt x="160" y="10"/>
                    <a:pt x="170" y="15"/>
                    <a:pt x="179" y="23"/>
                  </a:cubicBezTo>
                  <a:cubicBezTo>
                    <a:pt x="188" y="30"/>
                    <a:pt x="195" y="40"/>
                    <a:pt x="200" y="50"/>
                  </a:cubicBezTo>
                  <a:cubicBezTo>
                    <a:pt x="205" y="61"/>
                    <a:pt x="207" y="74"/>
                    <a:pt x="207" y="87"/>
                  </a:cubicBezTo>
                  <a:cubicBezTo>
                    <a:pt x="207" y="97"/>
                    <a:pt x="205" y="106"/>
                    <a:pt x="202" y="115"/>
                  </a:cubicBezTo>
                  <a:cubicBezTo>
                    <a:pt x="199" y="123"/>
                    <a:pt x="194" y="130"/>
                    <a:pt x="188" y="137"/>
                  </a:cubicBezTo>
                  <a:cubicBezTo>
                    <a:pt x="182" y="143"/>
                    <a:pt x="175" y="148"/>
                    <a:pt x="167" y="151"/>
                  </a:cubicBezTo>
                  <a:cubicBezTo>
                    <a:pt x="159" y="155"/>
                    <a:pt x="151" y="157"/>
                    <a:pt x="141" y="157"/>
                  </a:cubicBezTo>
                  <a:cubicBezTo>
                    <a:pt x="138" y="157"/>
                    <a:pt x="134" y="156"/>
                    <a:pt x="131" y="156"/>
                  </a:cubicBezTo>
                  <a:cubicBezTo>
                    <a:pt x="128" y="155"/>
                    <a:pt x="125" y="153"/>
                    <a:pt x="123" y="151"/>
                  </a:cubicBezTo>
                  <a:cubicBezTo>
                    <a:pt x="121" y="149"/>
                    <a:pt x="119" y="147"/>
                    <a:pt x="118" y="144"/>
                  </a:cubicBezTo>
                  <a:cubicBezTo>
                    <a:pt x="117" y="140"/>
                    <a:pt x="116" y="137"/>
                    <a:pt x="117" y="132"/>
                  </a:cubicBezTo>
                  <a:cubicBezTo>
                    <a:pt x="116" y="132"/>
                    <a:pt x="116" y="132"/>
                    <a:pt x="116" y="132"/>
                  </a:cubicBezTo>
                  <a:cubicBezTo>
                    <a:pt x="114" y="135"/>
                    <a:pt x="111" y="138"/>
                    <a:pt x="109" y="141"/>
                  </a:cubicBezTo>
                  <a:cubicBezTo>
                    <a:pt x="106" y="144"/>
                    <a:pt x="103" y="147"/>
                    <a:pt x="100" y="149"/>
                  </a:cubicBezTo>
                  <a:cubicBezTo>
                    <a:pt x="97" y="152"/>
                    <a:pt x="93" y="153"/>
                    <a:pt x="89" y="155"/>
                  </a:cubicBezTo>
                  <a:cubicBezTo>
                    <a:pt x="86" y="156"/>
                    <a:pt x="81" y="157"/>
                    <a:pt x="77" y="157"/>
                  </a:cubicBezTo>
                  <a:cubicBezTo>
                    <a:pt x="73" y="157"/>
                    <a:pt x="70" y="156"/>
                    <a:pt x="66" y="154"/>
                  </a:cubicBezTo>
                  <a:cubicBezTo>
                    <a:pt x="63" y="153"/>
                    <a:pt x="60" y="151"/>
                    <a:pt x="58" y="148"/>
                  </a:cubicBezTo>
                  <a:cubicBezTo>
                    <a:pt x="55" y="145"/>
                    <a:pt x="53" y="141"/>
                    <a:pt x="52" y="137"/>
                  </a:cubicBezTo>
                  <a:cubicBezTo>
                    <a:pt x="51" y="133"/>
                    <a:pt x="50" y="129"/>
                    <a:pt x="50" y="124"/>
                  </a:cubicBezTo>
                  <a:cubicBezTo>
                    <a:pt x="50" y="114"/>
                    <a:pt x="51" y="105"/>
                    <a:pt x="54" y="96"/>
                  </a:cubicBezTo>
                  <a:cubicBezTo>
                    <a:pt x="57" y="87"/>
                    <a:pt x="62" y="80"/>
                    <a:pt x="67" y="73"/>
                  </a:cubicBezTo>
                  <a:cubicBezTo>
                    <a:pt x="72" y="66"/>
                    <a:pt x="78" y="60"/>
                    <a:pt x="85" y="56"/>
                  </a:cubicBezTo>
                  <a:cubicBezTo>
                    <a:pt x="92" y="52"/>
                    <a:pt x="99" y="50"/>
                    <a:pt x="107" y="50"/>
                  </a:cubicBezTo>
                  <a:cubicBezTo>
                    <a:pt x="112" y="50"/>
                    <a:pt x="117" y="51"/>
                    <a:pt x="120" y="52"/>
                  </a:cubicBezTo>
                  <a:cubicBezTo>
                    <a:pt x="124" y="54"/>
                    <a:pt x="127" y="56"/>
                    <a:pt x="130" y="59"/>
                  </a:cubicBezTo>
                  <a:lnTo>
                    <a:pt x="137" y="51"/>
                  </a:lnTo>
                  <a:close/>
                  <a:moveTo>
                    <a:pt x="123" y="79"/>
                  </a:moveTo>
                  <a:cubicBezTo>
                    <a:pt x="121" y="77"/>
                    <a:pt x="119" y="76"/>
                    <a:pt x="117" y="75"/>
                  </a:cubicBezTo>
                  <a:cubicBezTo>
                    <a:pt x="115" y="74"/>
                    <a:pt x="112" y="74"/>
                    <a:pt x="109" y="74"/>
                  </a:cubicBezTo>
                  <a:cubicBezTo>
                    <a:pt x="104" y="74"/>
                    <a:pt x="100" y="75"/>
                    <a:pt x="96" y="78"/>
                  </a:cubicBezTo>
                  <a:cubicBezTo>
                    <a:pt x="92" y="80"/>
                    <a:pt x="89" y="83"/>
                    <a:pt x="86" y="88"/>
                  </a:cubicBezTo>
                  <a:cubicBezTo>
                    <a:pt x="84" y="92"/>
                    <a:pt x="81" y="96"/>
                    <a:pt x="80" y="101"/>
                  </a:cubicBezTo>
                  <a:cubicBezTo>
                    <a:pt x="78" y="106"/>
                    <a:pt x="78" y="111"/>
                    <a:pt x="78" y="116"/>
                  </a:cubicBezTo>
                  <a:cubicBezTo>
                    <a:pt x="78" y="121"/>
                    <a:pt x="79" y="125"/>
                    <a:pt x="81" y="128"/>
                  </a:cubicBezTo>
                  <a:cubicBezTo>
                    <a:pt x="83" y="132"/>
                    <a:pt x="86" y="133"/>
                    <a:pt x="91" y="133"/>
                  </a:cubicBezTo>
                  <a:cubicBezTo>
                    <a:pt x="93" y="133"/>
                    <a:pt x="96" y="133"/>
                    <a:pt x="98" y="131"/>
                  </a:cubicBezTo>
                  <a:cubicBezTo>
                    <a:pt x="100" y="130"/>
                    <a:pt x="103" y="128"/>
                    <a:pt x="105" y="126"/>
                  </a:cubicBezTo>
                  <a:cubicBezTo>
                    <a:pt x="107" y="124"/>
                    <a:pt x="110" y="122"/>
                    <a:pt x="112" y="119"/>
                  </a:cubicBezTo>
                  <a:cubicBezTo>
                    <a:pt x="114" y="116"/>
                    <a:pt x="116" y="113"/>
                    <a:pt x="117" y="110"/>
                  </a:cubicBezTo>
                  <a:lnTo>
                    <a:pt x="123" y="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490335" y="2125345"/>
            <a:ext cx="1657350" cy="1657350"/>
            <a:chOff x="10221" y="3347"/>
            <a:chExt cx="2610" cy="2610"/>
          </a:xfrm>
        </p:grpSpPr>
        <p:sp>
          <p:nvSpPr>
            <p:cNvPr id="2" name="泪滴形 1"/>
            <p:cNvSpPr/>
            <p:nvPr/>
          </p:nvSpPr>
          <p:spPr>
            <a:xfrm rot="8100000" flipH="1" flipV="1">
              <a:off x="10221" y="3347"/>
              <a:ext cx="2610" cy="2610"/>
            </a:xfrm>
            <a:prstGeom prst="teardrop">
              <a:avLst/>
            </a:prstGeom>
            <a:solidFill>
              <a:srgbClr val="F9B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" name="Freeform 12"/>
            <p:cNvSpPr>
              <a:spLocks noEditPoints="1"/>
            </p:cNvSpPr>
            <p:nvPr/>
          </p:nvSpPr>
          <p:spPr bwMode="auto">
            <a:xfrm>
              <a:off x="10932" y="3977"/>
              <a:ext cx="1217" cy="1282"/>
            </a:xfrm>
            <a:custGeom>
              <a:avLst/>
              <a:gdLst>
                <a:gd name="T0" fmla="*/ 2147483647 w 96"/>
                <a:gd name="T1" fmla="*/ 2147483647 h 101"/>
                <a:gd name="T2" fmla="*/ 2147483647 w 96"/>
                <a:gd name="T3" fmla="*/ 2147483647 h 101"/>
                <a:gd name="T4" fmla="*/ 2147483647 w 96"/>
                <a:gd name="T5" fmla="*/ 2147483647 h 101"/>
                <a:gd name="T6" fmla="*/ 2147483647 w 96"/>
                <a:gd name="T7" fmla="*/ 2147483647 h 101"/>
                <a:gd name="T8" fmla="*/ 2147483647 w 96"/>
                <a:gd name="T9" fmla="*/ 2147483647 h 101"/>
                <a:gd name="T10" fmla="*/ 2147483647 w 96"/>
                <a:gd name="T11" fmla="*/ 2147483647 h 101"/>
                <a:gd name="T12" fmla="*/ 2147483647 w 96"/>
                <a:gd name="T13" fmla="*/ 2147483647 h 101"/>
                <a:gd name="T14" fmla="*/ 2147483647 w 96"/>
                <a:gd name="T15" fmla="*/ 2147483647 h 101"/>
                <a:gd name="T16" fmla="*/ 2147483647 w 96"/>
                <a:gd name="T17" fmla="*/ 2147483647 h 101"/>
                <a:gd name="T18" fmla="*/ 2147483647 w 96"/>
                <a:gd name="T19" fmla="*/ 2147483647 h 101"/>
                <a:gd name="T20" fmla="*/ 2147483647 w 96"/>
                <a:gd name="T21" fmla="*/ 2147483647 h 101"/>
                <a:gd name="T22" fmla="*/ 2147483647 w 96"/>
                <a:gd name="T23" fmla="*/ 2147483647 h 101"/>
                <a:gd name="T24" fmla="*/ 2147483647 w 96"/>
                <a:gd name="T25" fmla="*/ 2147483647 h 101"/>
                <a:gd name="T26" fmla="*/ 2147483647 w 96"/>
                <a:gd name="T27" fmla="*/ 2147483647 h 101"/>
                <a:gd name="T28" fmla="*/ 2147483647 w 96"/>
                <a:gd name="T29" fmla="*/ 2147483647 h 101"/>
                <a:gd name="T30" fmla="*/ 2147483647 w 96"/>
                <a:gd name="T31" fmla="*/ 2147483647 h 101"/>
                <a:gd name="T32" fmla="*/ 2147483647 w 96"/>
                <a:gd name="T33" fmla="*/ 2147483647 h 101"/>
                <a:gd name="T34" fmla="*/ 2147483647 w 96"/>
                <a:gd name="T35" fmla="*/ 2147483647 h 101"/>
                <a:gd name="T36" fmla="*/ 2147483647 w 96"/>
                <a:gd name="T37" fmla="*/ 2147483647 h 101"/>
                <a:gd name="T38" fmla="*/ 2147483647 w 96"/>
                <a:gd name="T39" fmla="*/ 2147483647 h 101"/>
                <a:gd name="T40" fmla="*/ 2147483647 w 96"/>
                <a:gd name="T41" fmla="*/ 2147483647 h 101"/>
                <a:gd name="T42" fmla="*/ 2147483647 w 96"/>
                <a:gd name="T43" fmla="*/ 2147483647 h 101"/>
                <a:gd name="T44" fmla="*/ 2147483647 w 96"/>
                <a:gd name="T45" fmla="*/ 2147483647 h 101"/>
                <a:gd name="T46" fmla="*/ 2147483647 w 96"/>
                <a:gd name="T47" fmla="*/ 2147483647 h 101"/>
                <a:gd name="T48" fmla="*/ 2147483647 w 96"/>
                <a:gd name="T49" fmla="*/ 2147483647 h 101"/>
                <a:gd name="T50" fmla="*/ 2147483647 w 96"/>
                <a:gd name="T51" fmla="*/ 2147483647 h 101"/>
                <a:gd name="T52" fmla="*/ 2147483647 w 96"/>
                <a:gd name="T53" fmla="*/ 2147483647 h 101"/>
                <a:gd name="T54" fmla="*/ 2147483647 w 96"/>
                <a:gd name="T55" fmla="*/ 2147483647 h 101"/>
                <a:gd name="T56" fmla="*/ 2147483647 w 96"/>
                <a:gd name="T57" fmla="*/ 2147483647 h 101"/>
                <a:gd name="T58" fmla="*/ 2147483647 w 96"/>
                <a:gd name="T59" fmla="*/ 0 h 101"/>
                <a:gd name="T60" fmla="*/ 2147483647 w 96"/>
                <a:gd name="T61" fmla="*/ 2147483647 h 101"/>
                <a:gd name="T62" fmla="*/ 2147483647 w 96"/>
                <a:gd name="T63" fmla="*/ 2147483647 h 101"/>
                <a:gd name="T64" fmla="*/ 2147483647 w 96"/>
                <a:gd name="T65" fmla="*/ 0 h 101"/>
                <a:gd name="T66" fmla="*/ 2147483647 w 96"/>
                <a:gd name="T67" fmla="*/ 2147483647 h 101"/>
                <a:gd name="T68" fmla="*/ 2147483647 w 96"/>
                <a:gd name="T69" fmla="*/ 2147483647 h 101"/>
                <a:gd name="T70" fmla="*/ 2147483647 w 96"/>
                <a:gd name="T71" fmla="*/ 2147483647 h 101"/>
                <a:gd name="T72" fmla="*/ 2147483647 w 96"/>
                <a:gd name="T73" fmla="*/ 2147483647 h 101"/>
                <a:gd name="T74" fmla="*/ 2147483647 w 96"/>
                <a:gd name="T75" fmla="*/ 2147483647 h 101"/>
                <a:gd name="T76" fmla="*/ 2147483647 w 96"/>
                <a:gd name="T77" fmla="*/ 2147483647 h 101"/>
                <a:gd name="T78" fmla="*/ 2147483647 w 96"/>
                <a:gd name="T79" fmla="*/ 2147483647 h 101"/>
                <a:gd name="T80" fmla="*/ 2147483647 w 96"/>
                <a:gd name="T81" fmla="*/ 2147483647 h 101"/>
                <a:gd name="T82" fmla="*/ 2147483647 w 96"/>
                <a:gd name="T83" fmla="*/ 2147483647 h 101"/>
                <a:gd name="T84" fmla="*/ 2147483647 w 96"/>
                <a:gd name="T85" fmla="*/ 2147483647 h 101"/>
                <a:gd name="T86" fmla="*/ 2147483647 w 96"/>
                <a:gd name="T87" fmla="*/ 2147483647 h 101"/>
                <a:gd name="T88" fmla="*/ 2147483647 w 96"/>
                <a:gd name="T89" fmla="*/ 2147483647 h 101"/>
                <a:gd name="T90" fmla="*/ 2147483647 w 96"/>
                <a:gd name="T91" fmla="*/ 2147483647 h 101"/>
                <a:gd name="T92" fmla="*/ 2147483647 w 96"/>
                <a:gd name="T93" fmla="*/ 2147483647 h 101"/>
                <a:gd name="T94" fmla="*/ 2147483647 w 96"/>
                <a:gd name="T95" fmla="*/ 2147483647 h 101"/>
                <a:gd name="T96" fmla="*/ 2147483647 w 96"/>
                <a:gd name="T97" fmla="*/ 2147483647 h 101"/>
                <a:gd name="T98" fmla="*/ 2147483647 w 96"/>
                <a:gd name="T99" fmla="*/ 2147483647 h 101"/>
                <a:gd name="T100" fmla="*/ 2147483647 w 96"/>
                <a:gd name="T101" fmla="*/ 2147483647 h 101"/>
                <a:gd name="T102" fmla="*/ 2147483647 w 96"/>
                <a:gd name="T103" fmla="*/ 2147483647 h 101"/>
                <a:gd name="T104" fmla="*/ 2147483647 w 96"/>
                <a:gd name="T105" fmla="*/ 2147483647 h 101"/>
                <a:gd name="T106" fmla="*/ 2147483647 w 96"/>
                <a:gd name="T107" fmla="*/ 2147483647 h 101"/>
                <a:gd name="T108" fmla="*/ 2147483647 w 96"/>
                <a:gd name="T109" fmla="*/ 2147483647 h 101"/>
                <a:gd name="T110" fmla="*/ 2147483647 w 96"/>
                <a:gd name="T111" fmla="*/ 2147483647 h 101"/>
                <a:gd name="T112" fmla="*/ 2147483647 w 96"/>
                <a:gd name="T113" fmla="*/ 2147483647 h 101"/>
                <a:gd name="T114" fmla="*/ 2147483647 w 96"/>
                <a:gd name="T115" fmla="*/ 2147483647 h 101"/>
                <a:gd name="T116" fmla="*/ 2147483647 w 96"/>
                <a:gd name="T117" fmla="*/ 2147483647 h 101"/>
                <a:gd name="T118" fmla="*/ 2147483647 w 96"/>
                <a:gd name="T119" fmla="*/ 2147483647 h 1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6" h="101">
                  <a:moveTo>
                    <a:pt x="20" y="86"/>
                  </a:moveTo>
                  <a:cubicBezTo>
                    <a:pt x="12" y="78"/>
                    <a:pt x="8" y="68"/>
                    <a:pt x="7" y="58"/>
                  </a:cubicBezTo>
                  <a:cubicBezTo>
                    <a:pt x="7" y="48"/>
                    <a:pt x="10" y="38"/>
                    <a:pt x="18" y="29"/>
                  </a:cubicBezTo>
                  <a:cubicBezTo>
                    <a:pt x="24" y="22"/>
                    <a:pt x="33" y="18"/>
                    <a:pt x="42" y="17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56" y="16"/>
                    <a:pt x="66" y="19"/>
                    <a:pt x="74" y="27"/>
                  </a:cubicBezTo>
                  <a:cubicBezTo>
                    <a:pt x="82" y="34"/>
                    <a:pt x="87" y="44"/>
                    <a:pt x="87" y="54"/>
                  </a:cubicBezTo>
                  <a:cubicBezTo>
                    <a:pt x="88" y="65"/>
                    <a:pt x="84" y="75"/>
                    <a:pt x="77" y="83"/>
                  </a:cubicBezTo>
                  <a:cubicBezTo>
                    <a:pt x="76" y="84"/>
                    <a:pt x="76" y="84"/>
                    <a:pt x="75" y="85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59" y="95"/>
                    <a:pt x="54" y="96"/>
                    <a:pt x="49" y="96"/>
                  </a:cubicBezTo>
                  <a:cubicBezTo>
                    <a:pt x="44" y="96"/>
                    <a:pt x="38" y="95"/>
                    <a:pt x="32" y="93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0" y="86"/>
                    <a:pt x="20" y="86"/>
                    <a:pt x="20" y="86"/>
                  </a:cubicBezTo>
                  <a:close/>
                  <a:moveTo>
                    <a:pt x="82" y="6"/>
                  </a:moveTo>
                  <a:cubicBezTo>
                    <a:pt x="74" y="3"/>
                    <a:pt x="66" y="5"/>
                    <a:pt x="60" y="11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6" y="24"/>
                    <a:pt x="94" y="15"/>
                    <a:pt x="88" y="9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2" y="6"/>
                    <a:pt x="82" y="6"/>
                    <a:pt x="82" y="6"/>
                  </a:cubicBezTo>
                  <a:close/>
                  <a:moveTo>
                    <a:pt x="14" y="6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2" y="15"/>
                    <a:pt x="0" y="24"/>
                    <a:pt x="4" y="3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0" y="5"/>
                    <a:pt x="21" y="3"/>
                    <a:pt x="14" y="6"/>
                  </a:cubicBezTo>
                  <a:close/>
                  <a:moveTo>
                    <a:pt x="43" y="54"/>
                  </a:moveTo>
                  <a:cubicBezTo>
                    <a:pt x="42" y="55"/>
                    <a:pt x="42" y="55"/>
                    <a:pt x="42" y="56"/>
                  </a:cubicBezTo>
                  <a:cubicBezTo>
                    <a:pt x="35" y="57"/>
                    <a:pt x="28" y="58"/>
                    <a:pt x="22" y="61"/>
                  </a:cubicBezTo>
                  <a:cubicBezTo>
                    <a:pt x="22" y="62"/>
                    <a:pt x="22" y="63"/>
                    <a:pt x="22" y="64"/>
                  </a:cubicBezTo>
                  <a:cubicBezTo>
                    <a:pt x="29" y="63"/>
                    <a:pt x="37" y="62"/>
                    <a:pt x="43" y="59"/>
                  </a:cubicBezTo>
                  <a:cubicBezTo>
                    <a:pt x="44" y="60"/>
                    <a:pt x="45" y="61"/>
                    <a:pt x="46" y="61"/>
                  </a:cubicBezTo>
                  <a:cubicBezTo>
                    <a:pt x="49" y="62"/>
                    <a:pt x="53" y="61"/>
                    <a:pt x="54" y="58"/>
                  </a:cubicBezTo>
                  <a:cubicBezTo>
                    <a:pt x="55" y="55"/>
                    <a:pt x="53" y="51"/>
                    <a:pt x="50" y="50"/>
                  </a:cubicBezTo>
                  <a:cubicBezTo>
                    <a:pt x="50" y="50"/>
                    <a:pt x="49" y="50"/>
                    <a:pt x="49" y="50"/>
                  </a:cubicBezTo>
                  <a:cubicBezTo>
                    <a:pt x="47" y="46"/>
                    <a:pt x="44" y="41"/>
                    <a:pt x="41" y="37"/>
                  </a:cubicBezTo>
                  <a:cubicBezTo>
                    <a:pt x="40" y="38"/>
                    <a:pt x="39" y="39"/>
                    <a:pt x="38" y="39"/>
                  </a:cubicBezTo>
                  <a:cubicBezTo>
                    <a:pt x="39" y="44"/>
                    <a:pt x="41" y="48"/>
                    <a:pt x="44" y="52"/>
                  </a:cubicBezTo>
                  <a:cubicBezTo>
                    <a:pt x="43" y="52"/>
                    <a:pt x="43" y="53"/>
                    <a:pt x="43" y="54"/>
                  </a:cubicBezTo>
                  <a:close/>
                  <a:moveTo>
                    <a:pt x="18" y="58"/>
                  </a:moveTo>
                  <a:cubicBezTo>
                    <a:pt x="19" y="65"/>
                    <a:pt x="22" y="72"/>
                    <a:pt x="28" y="78"/>
                  </a:cubicBezTo>
                  <a:cubicBezTo>
                    <a:pt x="34" y="83"/>
                    <a:pt x="41" y="86"/>
                    <a:pt x="49" y="85"/>
                  </a:cubicBezTo>
                  <a:cubicBezTo>
                    <a:pt x="56" y="85"/>
                    <a:pt x="63" y="82"/>
                    <a:pt x="69" y="76"/>
                  </a:cubicBezTo>
                  <a:cubicBezTo>
                    <a:pt x="74" y="70"/>
                    <a:pt x="77" y="62"/>
                    <a:pt x="76" y="55"/>
                  </a:cubicBezTo>
                  <a:cubicBezTo>
                    <a:pt x="76" y="47"/>
                    <a:pt x="73" y="40"/>
                    <a:pt x="67" y="35"/>
                  </a:cubicBezTo>
                  <a:cubicBezTo>
                    <a:pt x="61" y="29"/>
                    <a:pt x="53" y="27"/>
                    <a:pt x="46" y="27"/>
                  </a:cubicBezTo>
                  <a:cubicBezTo>
                    <a:pt x="38" y="28"/>
                    <a:pt x="31" y="31"/>
                    <a:pt x="26" y="37"/>
                  </a:cubicBezTo>
                  <a:cubicBezTo>
                    <a:pt x="20" y="43"/>
                    <a:pt x="18" y="50"/>
                    <a:pt x="18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953500" y="2124710"/>
            <a:ext cx="1657350" cy="1657350"/>
            <a:chOff x="14100" y="3346"/>
            <a:chExt cx="2610" cy="2610"/>
          </a:xfrm>
        </p:grpSpPr>
        <p:sp>
          <p:nvSpPr>
            <p:cNvPr id="7" name="泪滴形 6"/>
            <p:cNvSpPr/>
            <p:nvPr/>
          </p:nvSpPr>
          <p:spPr>
            <a:xfrm rot="8100000" flipH="1" flipV="1">
              <a:off x="14100" y="3346"/>
              <a:ext cx="2610" cy="2610"/>
            </a:xfrm>
            <a:prstGeom prst="teardrop">
              <a:avLst/>
            </a:prstGeom>
            <a:solidFill>
              <a:srgbClr val="F9B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5" name="Freeform 10"/>
            <p:cNvSpPr>
              <a:spLocks noEditPoints="1"/>
            </p:cNvSpPr>
            <p:nvPr/>
          </p:nvSpPr>
          <p:spPr bwMode="auto">
            <a:xfrm>
              <a:off x="14819" y="3929"/>
              <a:ext cx="1173" cy="1330"/>
            </a:xfrm>
            <a:custGeom>
              <a:avLst/>
              <a:gdLst>
                <a:gd name="T0" fmla="*/ 2147483647 w 90"/>
                <a:gd name="T1" fmla="*/ 2147483647 h 102"/>
                <a:gd name="T2" fmla="*/ 2147483647 w 90"/>
                <a:gd name="T3" fmla="*/ 2147483647 h 102"/>
                <a:gd name="T4" fmla="*/ 2147483647 w 90"/>
                <a:gd name="T5" fmla="*/ 2147483647 h 102"/>
                <a:gd name="T6" fmla="*/ 2147483647 w 90"/>
                <a:gd name="T7" fmla="*/ 2147483647 h 102"/>
                <a:gd name="T8" fmla="*/ 2147483647 w 90"/>
                <a:gd name="T9" fmla="*/ 2147483647 h 102"/>
                <a:gd name="T10" fmla="*/ 2147483647 w 90"/>
                <a:gd name="T11" fmla="*/ 2147483647 h 102"/>
                <a:gd name="T12" fmla="*/ 2147483647 w 90"/>
                <a:gd name="T13" fmla="*/ 2147483647 h 102"/>
                <a:gd name="T14" fmla="*/ 2147483647 w 90"/>
                <a:gd name="T15" fmla="*/ 2147483647 h 102"/>
                <a:gd name="T16" fmla="*/ 2147483647 w 90"/>
                <a:gd name="T17" fmla="*/ 2147483647 h 102"/>
                <a:gd name="T18" fmla="*/ 0 w 90"/>
                <a:gd name="T19" fmla="*/ 2147483647 h 102"/>
                <a:gd name="T20" fmla="*/ 0 w 90"/>
                <a:gd name="T21" fmla="*/ 2147483647 h 102"/>
                <a:gd name="T22" fmla="*/ 0 w 90"/>
                <a:gd name="T23" fmla="*/ 2147483647 h 102"/>
                <a:gd name="T24" fmla="*/ 2147483647 w 90"/>
                <a:gd name="T25" fmla="*/ 2147483647 h 102"/>
                <a:gd name="T26" fmla="*/ 2147483647 w 90"/>
                <a:gd name="T27" fmla="*/ 2147483647 h 102"/>
                <a:gd name="T28" fmla="*/ 2147483647 w 90"/>
                <a:gd name="T29" fmla="*/ 2147483647 h 102"/>
                <a:gd name="T30" fmla="*/ 2147483647 w 90"/>
                <a:gd name="T31" fmla="*/ 2147483647 h 102"/>
                <a:gd name="T32" fmla="*/ 2147483647 w 90"/>
                <a:gd name="T33" fmla="*/ 2147483647 h 102"/>
                <a:gd name="T34" fmla="*/ 2147483647 w 90"/>
                <a:gd name="T35" fmla="*/ 2147483647 h 102"/>
                <a:gd name="T36" fmla="*/ 2147483647 w 90"/>
                <a:gd name="T37" fmla="*/ 0 h 102"/>
                <a:gd name="T38" fmla="*/ 2147483647 w 90"/>
                <a:gd name="T39" fmla="*/ 2147483647 h 102"/>
                <a:gd name="T40" fmla="*/ 2147483647 w 90"/>
                <a:gd name="T41" fmla="*/ 2147483647 h 102"/>
                <a:gd name="T42" fmla="*/ 2147483647 w 90"/>
                <a:gd name="T43" fmla="*/ 2147483647 h 102"/>
                <a:gd name="T44" fmla="*/ 2147483647 w 90"/>
                <a:gd name="T45" fmla="*/ 2147483647 h 102"/>
                <a:gd name="T46" fmla="*/ 2147483647 w 90"/>
                <a:gd name="T47" fmla="*/ 2147483647 h 102"/>
                <a:gd name="T48" fmla="*/ 2147483647 w 90"/>
                <a:gd name="T49" fmla="*/ 2147483647 h 102"/>
                <a:gd name="T50" fmla="*/ 2147483647 w 90"/>
                <a:gd name="T51" fmla="*/ 2147483647 h 102"/>
                <a:gd name="T52" fmla="*/ 2147483647 w 90"/>
                <a:gd name="T53" fmla="*/ 2147483647 h 102"/>
                <a:gd name="T54" fmla="*/ 2147483647 w 90"/>
                <a:gd name="T55" fmla="*/ 2147483647 h 102"/>
                <a:gd name="T56" fmla="*/ 2147483647 w 90"/>
                <a:gd name="T57" fmla="*/ 2147483647 h 102"/>
                <a:gd name="T58" fmla="*/ 2147483647 w 90"/>
                <a:gd name="T59" fmla="*/ 2147483647 h 102"/>
                <a:gd name="T60" fmla="*/ 2147483647 w 90"/>
                <a:gd name="T61" fmla="*/ 2147483647 h 102"/>
                <a:gd name="T62" fmla="*/ 2147483647 w 90"/>
                <a:gd name="T63" fmla="*/ 2147483647 h 102"/>
                <a:gd name="T64" fmla="*/ 2147483647 w 90"/>
                <a:gd name="T65" fmla="*/ 2147483647 h 102"/>
                <a:gd name="T66" fmla="*/ 2147483647 w 90"/>
                <a:gd name="T67" fmla="*/ 2147483647 h 102"/>
                <a:gd name="T68" fmla="*/ 2147483647 w 90"/>
                <a:gd name="T69" fmla="*/ 2147483647 h 102"/>
                <a:gd name="T70" fmla="*/ 2147483647 w 90"/>
                <a:gd name="T71" fmla="*/ 2147483647 h 102"/>
                <a:gd name="T72" fmla="*/ 2147483647 w 90"/>
                <a:gd name="T73" fmla="*/ 2147483647 h 102"/>
                <a:gd name="T74" fmla="*/ 2147483647 w 90"/>
                <a:gd name="T75" fmla="*/ 2147483647 h 102"/>
                <a:gd name="T76" fmla="*/ 2147483647 w 90"/>
                <a:gd name="T77" fmla="*/ 2147483647 h 102"/>
                <a:gd name="T78" fmla="*/ 2147483647 w 90"/>
                <a:gd name="T79" fmla="*/ 2147483647 h 102"/>
                <a:gd name="T80" fmla="*/ 2147483647 w 90"/>
                <a:gd name="T81" fmla="*/ 2147483647 h 102"/>
                <a:gd name="T82" fmla="*/ 2147483647 w 90"/>
                <a:gd name="T83" fmla="*/ 2147483647 h 1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90" h="102">
                  <a:moveTo>
                    <a:pt x="14" y="40"/>
                  </a:moveTo>
                  <a:cubicBezTo>
                    <a:pt x="65" y="40"/>
                    <a:pt x="65" y="40"/>
                    <a:pt x="65" y="40"/>
                  </a:cubicBezTo>
                  <a:cubicBezTo>
                    <a:pt x="72" y="40"/>
                    <a:pt x="79" y="47"/>
                    <a:pt x="79" y="54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79" y="96"/>
                    <a:pt x="72" y="102"/>
                    <a:pt x="65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cubicBezTo>
                    <a:pt x="0" y="33"/>
                    <a:pt x="0" y="30"/>
                    <a:pt x="1" y="28"/>
                  </a:cubicBezTo>
                  <a:cubicBezTo>
                    <a:pt x="3" y="24"/>
                    <a:pt x="5" y="22"/>
                    <a:pt x="7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87" y="34"/>
                    <a:pt x="87" y="34"/>
                    <a:pt x="87" y="34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29"/>
                    <a:pt x="10" y="30"/>
                    <a:pt x="9" y="31"/>
                  </a:cubicBezTo>
                  <a:cubicBezTo>
                    <a:pt x="9" y="32"/>
                    <a:pt x="9" y="33"/>
                    <a:pt x="9" y="34"/>
                  </a:cubicBezTo>
                  <a:cubicBezTo>
                    <a:pt x="9" y="36"/>
                    <a:pt x="9" y="37"/>
                    <a:pt x="10" y="38"/>
                  </a:cubicBezTo>
                  <a:cubicBezTo>
                    <a:pt x="11" y="39"/>
                    <a:pt x="12" y="40"/>
                    <a:pt x="14" y="40"/>
                  </a:cubicBezTo>
                  <a:close/>
                  <a:moveTo>
                    <a:pt x="57" y="67"/>
                  </a:moveTo>
                  <a:cubicBezTo>
                    <a:pt x="53" y="67"/>
                    <a:pt x="51" y="69"/>
                    <a:pt x="51" y="73"/>
                  </a:cubicBezTo>
                  <a:cubicBezTo>
                    <a:pt x="51" y="76"/>
                    <a:pt x="53" y="79"/>
                    <a:pt x="57" y="79"/>
                  </a:cubicBezTo>
                  <a:cubicBezTo>
                    <a:pt x="60" y="79"/>
                    <a:pt x="63" y="76"/>
                    <a:pt x="63" y="73"/>
                  </a:cubicBezTo>
                  <a:cubicBezTo>
                    <a:pt x="63" y="69"/>
                    <a:pt x="60" y="67"/>
                    <a:pt x="57" y="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" name="Content Placeholder 2"/>
          <p:cNvSpPr txBox="1"/>
          <p:nvPr/>
        </p:nvSpPr>
        <p:spPr>
          <a:xfrm>
            <a:off x="1577340" y="3963035"/>
            <a:ext cx="1790700" cy="2921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77384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0" name="Content Placeholder 2"/>
          <p:cNvSpPr txBox="1"/>
          <p:nvPr/>
        </p:nvSpPr>
        <p:spPr>
          <a:xfrm>
            <a:off x="1502410" y="4358005"/>
            <a:ext cx="1941195" cy="109728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4001135" y="3963035"/>
            <a:ext cx="1790700" cy="2921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77384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3926205" y="4358005"/>
            <a:ext cx="1941195" cy="109728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6433185" y="3963035"/>
            <a:ext cx="1790700" cy="2921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77384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9" name="Content Placeholder 2"/>
          <p:cNvSpPr txBox="1"/>
          <p:nvPr/>
        </p:nvSpPr>
        <p:spPr>
          <a:xfrm>
            <a:off x="6358255" y="4358005"/>
            <a:ext cx="1941195" cy="109728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20" name="Content Placeholder 2"/>
          <p:cNvSpPr txBox="1"/>
          <p:nvPr/>
        </p:nvSpPr>
        <p:spPr>
          <a:xfrm>
            <a:off x="8886190" y="3963035"/>
            <a:ext cx="1790700" cy="2921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77384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21" name="Content Placeholder 2"/>
          <p:cNvSpPr txBox="1"/>
          <p:nvPr/>
        </p:nvSpPr>
        <p:spPr>
          <a:xfrm>
            <a:off x="8811260" y="4358005"/>
            <a:ext cx="1941195" cy="109728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42" grpId="0"/>
      <p:bldP spid="14" grpId="0"/>
      <p:bldP spid="10" grpId="0"/>
      <p:bldP spid="11" grpId="0"/>
      <p:bldP spid="13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桃枝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680" y="-48260"/>
            <a:ext cx="2677160" cy="2629535"/>
          </a:xfrm>
          <a:prstGeom prst="rect">
            <a:avLst/>
          </a:prstGeom>
        </p:spPr>
      </p:pic>
      <p:pic>
        <p:nvPicPr>
          <p:cNvPr id="12" name="图片 11" descr="蝴蝶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235565" y="1133475"/>
            <a:ext cx="621665" cy="63119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327660" y="358775"/>
            <a:ext cx="3039745" cy="391160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353695" y="358775"/>
            <a:ext cx="364490" cy="398780"/>
            <a:chOff x="557" y="565"/>
            <a:chExt cx="574" cy="628"/>
          </a:xfrm>
        </p:grpSpPr>
        <p:sp>
          <p:nvSpPr>
            <p:cNvPr id="39" name="矩形 38"/>
            <p:cNvSpPr/>
            <p:nvPr/>
          </p:nvSpPr>
          <p:spPr>
            <a:xfrm>
              <a:off x="593" y="622"/>
              <a:ext cx="502" cy="502"/>
            </a:xfrm>
            <a:prstGeom prst="rect">
              <a:avLst/>
            </a:prstGeom>
            <a:solidFill>
              <a:srgbClr val="773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57" y="565"/>
              <a:ext cx="57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1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718185" y="370205"/>
            <a:ext cx="2499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单击此处输入标题文本</a:t>
            </a:r>
          </a:p>
        </p:txBody>
      </p:sp>
      <p:sp>
        <p:nvSpPr>
          <p:cNvPr id="8" name="Freeform 6"/>
          <p:cNvSpPr/>
          <p:nvPr/>
        </p:nvSpPr>
        <p:spPr bwMode="auto">
          <a:xfrm>
            <a:off x="5260771" y="2018372"/>
            <a:ext cx="1662557" cy="1666504"/>
          </a:xfrm>
          <a:custGeom>
            <a:avLst/>
            <a:gdLst>
              <a:gd name="T0" fmla="*/ 362 w 725"/>
              <a:gd name="T1" fmla="*/ 0 h 725"/>
              <a:gd name="T2" fmla="*/ 0 w 725"/>
              <a:gd name="T3" fmla="*/ 363 h 725"/>
              <a:gd name="T4" fmla="*/ 362 w 725"/>
              <a:gd name="T5" fmla="*/ 725 h 725"/>
              <a:gd name="T6" fmla="*/ 725 w 725"/>
              <a:gd name="T7" fmla="*/ 363 h 725"/>
              <a:gd name="T8" fmla="*/ 362 w 725"/>
              <a:gd name="T9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725">
                <a:moveTo>
                  <a:pt x="362" y="0"/>
                </a:moveTo>
                <a:cubicBezTo>
                  <a:pt x="162" y="0"/>
                  <a:pt x="0" y="162"/>
                  <a:pt x="0" y="363"/>
                </a:cubicBezTo>
                <a:cubicBezTo>
                  <a:pt x="200" y="363"/>
                  <a:pt x="362" y="525"/>
                  <a:pt x="362" y="725"/>
                </a:cubicBezTo>
                <a:cubicBezTo>
                  <a:pt x="563" y="725"/>
                  <a:pt x="725" y="563"/>
                  <a:pt x="725" y="363"/>
                </a:cubicBezTo>
                <a:cubicBezTo>
                  <a:pt x="725" y="162"/>
                  <a:pt x="563" y="0"/>
                  <a:pt x="362" y="0"/>
                </a:cubicBezTo>
                <a:close/>
              </a:path>
            </a:pathLst>
          </a:custGeom>
          <a:solidFill>
            <a:srgbClr val="F9BDC4"/>
          </a:solidFill>
          <a:ln w="25400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Freeform 7"/>
          <p:cNvSpPr/>
          <p:nvPr/>
        </p:nvSpPr>
        <p:spPr bwMode="auto">
          <a:xfrm>
            <a:off x="6248056" y="3009411"/>
            <a:ext cx="1664845" cy="1666504"/>
          </a:xfrm>
          <a:custGeom>
            <a:avLst/>
            <a:gdLst>
              <a:gd name="T0" fmla="*/ 363 w 726"/>
              <a:gd name="T1" fmla="*/ 0 h 725"/>
              <a:gd name="T2" fmla="*/ 0 w 726"/>
              <a:gd name="T3" fmla="*/ 362 h 725"/>
              <a:gd name="T4" fmla="*/ 363 w 726"/>
              <a:gd name="T5" fmla="*/ 725 h 725"/>
              <a:gd name="T6" fmla="*/ 726 w 726"/>
              <a:gd name="T7" fmla="*/ 362 h 725"/>
              <a:gd name="T8" fmla="*/ 363 w 726"/>
              <a:gd name="T9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6" h="725">
                <a:moveTo>
                  <a:pt x="363" y="0"/>
                </a:moveTo>
                <a:cubicBezTo>
                  <a:pt x="363" y="200"/>
                  <a:pt x="201" y="362"/>
                  <a:pt x="0" y="362"/>
                </a:cubicBezTo>
                <a:cubicBezTo>
                  <a:pt x="0" y="562"/>
                  <a:pt x="163" y="725"/>
                  <a:pt x="363" y="725"/>
                </a:cubicBezTo>
                <a:cubicBezTo>
                  <a:pt x="563" y="725"/>
                  <a:pt x="726" y="562"/>
                  <a:pt x="726" y="362"/>
                </a:cubicBezTo>
                <a:cubicBezTo>
                  <a:pt x="726" y="162"/>
                  <a:pt x="563" y="0"/>
                  <a:pt x="363" y="0"/>
                </a:cubicBezTo>
                <a:close/>
              </a:path>
            </a:pathLst>
          </a:custGeom>
          <a:solidFill>
            <a:srgbClr val="F9BDC4"/>
          </a:solidFill>
          <a:ln w="25400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Freeform 8"/>
          <p:cNvSpPr/>
          <p:nvPr/>
        </p:nvSpPr>
        <p:spPr bwMode="auto">
          <a:xfrm>
            <a:off x="4269400" y="3009411"/>
            <a:ext cx="1662557" cy="1666504"/>
          </a:xfrm>
          <a:custGeom>
            <a:avLst/>
            <a:gdLst>
              <a:gd name="T0" fmla="*/ 363 w 725"/>
              <a:gd name="T1" fmla="*/ 0 h 725"/>
              <a:gd name="T2" fmla="*/ 0 w 725"/>
              <a:gd name="T3" fmla="*/ 362 h 725"/>
              <a:gd name="T4" fmla="*/ 363 w 725"/>
              <a:gd name="T5" fmla="*/ 725 h 725"/>
              <a:gd name="T6" fmla="*/ 725 w 725"/>
              <a:gd name="T7" fmla="*/ 362 h 725"/>
              <a:gd name="T8" fmla="*/ 363 w 725"/>
              <a:gd name="T9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725">
                <a:moveTo>
                  <a:pt x="363" y="0"/>
                </a:moveTo>
                <a:cubicBezTo>
                  <a:pt x="162" y="0"/>
                  <a:pt x="0" y="162"/>
                  <a:pt x="0" y="362"/>
                </a:cubicBezTo>
                <a:cubicBezTo>
                  <a:pt x="0" y="562"/>
                  <a:pt x="162" y="725"/>
                  <a:pt x="363" y="725"/>
                </a:cubicBezTo>
                <a:cubicBezTo>
                  <a:pt x="363" y="525"/>
                  <a:pt x="525" y="362"/>
                  <a:pt x="725" y="362"/>
                </a:cubicBezTo>
                <a:cubicBezTo>
                  <a:pt x="725" y="162"/>
                  <a:pt x="563" y="0"/>
                  <a:pt x="363" y="0"/>
                </a:cubicBezTo>
                <a:close/>
              </a:path>
            </a:pathLst>
          </a:custGeom>
          <a:solidFill>
            <a:srgbClr val="F9BDC4"/>
          </a:solidFill>
          <a:ln w="25400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Freeform 9"/>
          <p:cNvSpPr/>
          <p:nvPr/>
        </p:nvSpPr>
        <p:spPr bwMode="auto">
          <a:xfrm>
            <a:off x="5260771" y="4000160"/>
            <a:ext cx="1662557" cy="1668792"/>
          </a:xfrm>
          <a:custGeom>
            <a:avLst/>
            <a:gdLst>
              <a:gd name="T0" fmla="*/ 362 w 725"/>
              <a:gd name="T1" fmla="*/ 0 h 726"/>
              <a:gd name="T2" fmla="*/ 0 w 725"/>
              <a:gd name="T3" fmla="*/ 363 h 726"/>
              <a:gd name="T4" fmla="*/ 362 w 725"/>
              <a:gd name="T5" fmla="*/ 726 h 726"/>
              <a:gd name="T6" fmla="*/ 725 w 725"/>
              <a:gd name="T7" fmla="*/ 363 h 726"/>
              <a:gd name="T8" fmla="*/ 362 w 725"/>
              <a:gd name="T9" fmla="*/ 0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726">
                <a:moveTo>
                  <a:pt x="362" y="0"/>
                </a:moveTo>
                <a:cubicBezTo>
                  <a:pt x="162" y="0"/>
                  <a:pt x="0" y="163"/>
                  <a:pt x="0" y="363"/>
                </a:cubicBezTo>
                <a:cubicBezTo>
                  <a:pt x="0" y="563"/>
                  <a:pt x="162" y="726"/>
                  <a:pt x="362" y="726"/>
                </a:cubicBezTo>
                <a:cubicBezTo>
                  <a:pt x="563" y="726"/>
                  <a:pt x="725" y="563"/>
                  <a:pt x="725" y="363"/>
                </a:cubicBezTo>
                <a:cubicBezTo>
                  <a:pt x="525" y="363"/>
                  <a:pt x="362" y="200"/>
                  <a:pt x="362" y="0"/>
                </a:cubicBezTo>
                <a:close/>
              </a:path>
            </a:pathLst>
          </a:custGeom>
          <a:solidFill>
            <a:srgbClr val="F9BDC4"/>
          </a:solidFill>
          <a:ln w="25400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61743" y="3403878"/>
            <a:ext cx="995680" cy="59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16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</a:t>
            </a:r>
          </a:p>
          <a:p>
            <a:pPr lvl="0" algn="ctr"/>
            <a:r>
              <a:rPr lang="zh-CN" altLang="en-US" sz="16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输入标题</a:t>
            </a:r>
            <a:endParaRPr lang="zh-CN" altLang="en-US" sz="1200" dirty="0">
              <a:solidFill>
                <a:schemeClr val="bg1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20332" y="2413270"/>
            <a:ext cx="995680" cy="59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16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</a:t>
            </a:r>
          </a:p>
          <a:p>
            <a:pPr lvl="0" algn="ctr"/>
            <a:r>
              <a:rPr lang="zh-CN" altLang="en-US" sz="16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输入标题</a:t>
            </a:r>
            <a:endParaRPr lang="zh-CN" altLang="en-US" sz="1600" b="1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715942" y="3683306"/>
            <a:ext cx="995680" cy="59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16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</a:t>
            </a:r>
          </a:p>
          <a:p>
            <a:pPr lvl="0" algn="ctr"/>
            <a:r>
              <a:rPr lang="zh-CN" altLang="en-US" sz="16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输入标题</a:t>
            </a:r>
            <a:endParaRPr lang="zh-CN" altLang="en-US" sz="1200" dirty="0">
              <a:solidFill>
                <a:schemeClr val="bg1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457441" y="4675731"/>
            <a:ext cx="995680" cy="59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16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</a:t>
            </a:r>
          </a:p>
          <a:p>
            <a:pPr lvl="0" algn="ctr"/>
            <a:r>
              <a:rPr lang="zh-CN" altLang="en-US" sz="16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输入标题</a:t>
            </a:r>
            <a:endParaRPr lang="zh-CN" altLang="en-US" sz="1200" dirty="0">
              <a:solidFill>
                <a:schemeClr val="bg1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21" name="Content Placeholder 2"/>
          <p:cNvSpPr txBox="1"/>
          <p:nvPr/>
        </p:nvSpPr>
        <p:spPr>
          <a:xfrm>
            <a:off x="7075805" y="2018125"/>
            <a:ext cx="2687955" cy="82296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" name="Content Placeholder 2"/>
          <p:cNvSpPr txBox="1"/>
          <p:nvPr/>
        </p:nvSpPr>
        <p:spPr>
          <a:xfrm>
            <a:off x="8010525" y="3852545"/>
            <a:ext cx="2687955" cy="82296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2392045" y="4845685"/>
            <a:ext cx="2687955" cy="82296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1581150" y="2581275"/>
            <a:ext cx="2687955" cy="82296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42" grpId="0"/>
      <p:bldP spid="8" grpId="0" animBg="1"/>
      <p:bldP spid="9" grpId="0" animBg="1"/>
      <p:bldP spid="10" grpId="0" animBg="1"/>
      <p:bldP spid="11" grpId="0" animBg="1"/>
      <p:bldP spid="13" grpId="0"/>
      <p:bldP spid="15" grpId="0"/>
      <p:bldP spid="17" grpId="0"/>
      <p:bldP spid="19" grpId="0"/>
      <p:bldP spid="21" grpId="0"/>
      <p:bldP spid="3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桃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35" y="4122420"/>
            <a:ext cx="2820670" cy="2772410"/>
          </a:xfrm>
          <a:prstGeom prst="rect">
            <a:avLst/>
          </a:prstGeom>
        </p:spPr>
      </p:pic>
      <p:pic>
        <p:nvPicPr>
          <p:cNvPr id="5" name="图片 4" descr="桃枝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1990" y="-48260"/>
            <a:ext cx="2609850" cy="2563495"/>
          </a:xfrm>
          <a:prstGeom prst="rect">
            <a:avLst/>
          </a:prstGeom>
        </p:spPr>
      </p:pic>
      <p:pic>
        <p:nvPicPr>
          <p:cNvPr id="12" name="图片 11" descr="蝴蝶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260965" y="1095375"/>
            <a:ext cx="621665" cy="6311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099560" y="3199130"/>
            <a:ext cx="39839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单击此处输入标题文本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5205095" y="1771650"/>
            <a:ext cx="1772920" cy="1036955"/>
            <a:chOff x="7982" y="2329"/>
            <a:chExt cx="2792" cy="1633"/>
          </a:xfrm>
        </p:grpSpPr>
        <p:sp>
          <p:nvSpPr>
            <p:cNvPr id="10" name="矩形 9"/>
            <p:cNvSpPr/>
            <p:nvPr/>
          </p:nvSpPr>
          <p:spPr>
            <a:xfrm>
              <a:off x="7982" y="2447"/>
              <a:ext cx="2665" cy="1515"/>
            </a:xfrm>
            <a:prstGeom prst="rect">
              <a:avLst/>
            </a:prstGeom>
            <a:noFill/>
            <a:ln>
              <a:solidFill>
                <a:srgbClr val="7738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8109" y="2329"/>
              <a:ext cx="2665" cy="1515"/>
            </a:xfrm>
            <a:prstGeom prst="rect">
              <a:avLst/>
            </a:prstGeom>
            <a:noFill/>
            <a:ln>
              <a:solidFill>
                <a:srgbClr val="7738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5285740" y="1846580"/>
            <a:ext cx="16116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</a:rPr>
              <a:t>PART</a:t>
            </a:r>
          </a:p>
          <a:p>
            <a:pPr algn="ctr"/>
            <a:r>
              <a:rPr lang="en-US" altLang="zh-CN" sz="28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858135" y="3968115"/>
            <a:ext cx="64662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 guy who whispers in your ears, saying ” It’s alright, I’m here.” Holds you when you’re sad, and treasures everything about you. That’s the guy I want to give my heart to.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C63E8FC-DC46-4706-AFD1-E91BB9D0987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MqGZkpGiNCAFT4AABqGAAAXAAAAdW5pdmVyc2FsL3VuaXZlcnNhbC5wbmftvQk01Pv/Py7hSlRCRBmtREJkyTKiUlkrW2QJZR1L9mVMCEWZut2SyJhcW2JSY8gyKJq6YTC2ZmxR9jFpmMHMmP9Mn1uW7nw/93fO73f+v985Oqc66vV6v56vx+u5PJ6v9aaFmZGQgKQAFxeX0OlTx89xcfEkcHFxj/Pzsf5Ff4OTFOuvdYHnjAy4ipt3jLF+4HE/ZnqMi6sEupF+iZf18wb/UxcCubg2vWH/Xofxy3fj4opHnD5+zDLMkdh7CRFkcwG4iN7vyKV07U/zuX3dErCHeqq5Om25BseFDU63S5kIndun3ybKuwG1d4tB6X7+hu5rfbucS+MlZGQeWPscQG4bGQmOZnYwp6YaP6p2PUtT7cLD7mX0ENMuRFLQne4UvYnKzslAzJVvs8lOdBfyXwoIH8fo+S+FJBhj0h3dcW0dn4Tzyj/kfLK+6NydP05RZVRkM8x15Pi3Xlep5VovqLziD1epG4L5YAdeQwR64alFvv+3ESFtipQ1c9xp5Rdj+vh2b0xCaC+OQBaN5PaKuvzapPUVmcNw7ajrJuPd2sFI3dzVEpVHrb+7oXeaDGNe3F3+4nhLOvlbf8bCKcAqqTLw+m4GoRkLJ3wAbr/0ynngsBB/wiH/Ugv69ldKkPkP1lcdnPszho7nMpXIbuEpaKrkQubyGs0gfeWgmE9xzs69styMmqlFIPVE7cT026UmayuEgjYkSIcNxDTN0DY6zcWKKRnxmI3w86G/3Uf4DPcDF1qhCQ45opgK0rTu/Od7NqXzlLIa8J5ZTSMmhjaLgy3OdA4lw0gRPmOxwgSiQ1l36rxWLgMSAiQEZLhAUr0+Twc7Bc3WLLovIaG23iEWrlE9ZpoeWjW0EyHU17dIKfObQtOmCknG2gMCtMAU5wEocw6qITxwgmsrM3pQBNZdj/XtR4NVwJRpKKTK/t0WDMrcebqaBCY93ZT9m+F05m1SuO02JgCIRYdmg0jQY2Zx8LKqL4o2tE4FiaMNi9aamG6jmlvLh19ftUVR4tFmPtdr86iyaqJ8ENeUsv+IQMLwsdPXDYTfXjwDIUoNT76sofkqeG3d9VGPoNMR2NzKFL5RTwtED+5frIlXShvSDm5pM4A3okHegeMMYikMFditZVndnrxMdxhCGQclksxuxLg3TmIgRvozwxo1815HDKIwAy+DLXW2Mful0zdZAykl0GoKGXW4oDR98zhePjZMh+8OtR/CtCKE9c5dkJpBwUqVFSr98mJDUpyd7S22wk/RdVIKi/Yu4IAMXCHsRIs4MJnp249rUZL2xt6GuH4xLTRvB+OLi84kqQsfL+04gxMzxqkr1lb4apco4cCPqU0zYUM1QNpHLBplPr3AnIcx5xOGkkH13mXEk5WBPO4jo8ywzfWR3ujD+dV+uUAo1SrS721kQXXeEEMEm0wNJ/TN6G5niGH9GDuxIMJNCIEWRQgJqS4L4TUsORNAQLlq0zINcwk3XPHU7MS8o5u7pxbFD5eeU1imn9/4KngNcdDfG2pV+C6oyPnELfBH5x57raaWhMHLlID/2MeX3KrOFwmSkYQ2qNtnvRQVLB15G2I3h6PA44/HyL70yzsemuIsY5BSnmrWngs2sm1bgMfrq+RDMdkU4TvHr23FSDNRz/dJe386q0PBMulYBK9Ja3QFt6y0N8ETIQxMDikBTtsWEtUaP7prg5zKZptQznIU7ZQ9rzPDiNt4TOPehx0cb0vRlk5mFPcxidWqYOhJICYSznsk4NZ0/7QjCCN1JAVFLJkj8TuPkN7nn0emJ0TgiEiq68wx5GO/kTvO+bwWxOqdhOShJBApclNa5ubB0qGHLwB52jlChGanyXYz4jL77vbN8lYWjSuQuNMQ2thWtp2q/vDWOnuaLxZUZyL4ehhglKwvl6lBrJpj8j8edDeus4h0lBptKhNDpPaWnY89aqOs5tAgwty5zsx+DGfNVTp0a2CvNIzvtMpDX/jpSvfWqPsndKTXUzwr+SF4ocy8XSYb01G8hsaENL4zNB7WMLTqLs4NIeJ1p8koc4KedWds0Tijv09bePRt5JEU2UXQLqyOqOc6s40BuXUtM2hLkJXTxit2jwerJRBHdH9Dko8ThvWoZXiUi1y0OvOd13WLAB2WAtiVi2LLzr1TEsyLghDUnZZcXeqVLHtlNaFgFy5Nh50tfNHEhHYcJFtGhQuqTsy+Mt2vopkerfZM7FB0J18Rq6v2nqKgUDDPPpYFTL4L5DXs6r2lFQv39MDFPqGIF+JrhJ8eV9xt4QXAetWZ03UyxQt9h4m7eR7WnNSpAf9RxKAGNbzfRUijYqMaWma6CU7u3tvy6lro0jo4KOHxX7VaCzXVobstPEkdcxoLlytc5PoSiXusibpqTipqRYaVoa1BYs6RzNJIcdN+5tl+z26kJc6hrkXHMrMvKyJC+gaRdDQRaWVGzC6egg7HVn9uHVrmaW45D+ytsxDdz5cGijezv6/6+Kafwhb8X3FzZYxnRXtvbGfy38yNTwGhYDu3CjYMhKBd5PhuqMwlE3dUsLpKD+RZb6zhmpmoDmIJXp59RZi/4QxsG7Ie+6SGYPRh90GvT2e9pUB43eThug/FzqMtxBn+BBfgCFU0ScwwD41t0VqALPTdZPpS571ImG1oM5vRUuroOeV2a15TYC6KyOjSWwj1URYlZGp7aXT2UXe0WSMbVN5Gm9qoZX6r9iVE310RB9PV/V845/cSspsqMF4xnu9Ud8q95boqiUd28IGkQC3i61FjugkuUqAj+pHPGMyoy3X0k+XkSMGd7K6Us7qSyGdI1DMgDukJ8zX8lcV/Bg8L86MKeGFvj9ST8zSyU0beMkkigqX3jdK+90NKmPvImxLAdEDF3SkVUUz31G+deufUHVTa9bg7x7eT7m3703djUG7MeSRoHY7O6OpDTEsD1SXwlL7MflePLq0/iX47aGrvHvUHjv5BCiVQkleE2p4/Yw7VWQguonoBe/nsiXrA6TDaxAniyZfE2qGSMad96Qlq5BoJdYftLXypxGzAdARxmv/RcCF/LsThgCOCGBjSb9YRMMKf8EQdV7NDHfgg/31Ujnlljdn1Mzho8glCyNBoSP+TgsQxJ9XkrJzqKVTXQ0iU4mINr1mij3u0Dm7oMSBy0ojQ3102FoBhmjO98FX785T9UxZhaPchXVZUsAaXiqmCZk0i/VD3o6YzfakjeIpNk53iHnp6H3OkgtqP1ojoo6BTGD2lxLDJisB3yE1EhASqxq4cqws1a2WixlK5l7MHzTxWf1u0QsOEEMGsECIU/Czi1kL/iaynDrSmQ8uAmRXkT1gMPVGXUycmeNERloG7segUyoThHnW53F5OLngMY+HJG992RrtsFdRSQTB0B+aqf1veHmxd3R3nU8pBl1hFR7TXVXTnH1mO/7Pea86jrw1iSuOC6GZ/rWJmghnYa6y6bg1bVnM2wWft15w9cnYqgXWdFp52ejWtZHX+BWzBdhUoc6oHKTidw/j9ieoqNuivtz52V90dy4e/MjsvfWVkW0oqOlMJbOVdemUVr7NcHxo1JNXfPWe9/lfC5gxmS6NSJ8OxF7yOTgLPsLNaKwvU9rB7v1fsymqiGXNfcotgEXIop/6cyy/NbRHckPDn69UtKT8/tz4Wfj+kytJWvvEXCvxfOi1gHL99daf0lfdK/C6wGsDa2jMscmqNnz536R/A50/gMTx36ReJbQvW1bWc0XaUP7i8q1mZMXmw6AhyTyAW5Bg13XBbScxindiNwGMZIoM9d3TzNrI+5qlzIQjfQeM9DhtT/UmPh4WiyOn9PVX0bx9OvpbP4pb/miBQ/2pXs3BaYCkLzz9i79XlNjUxD8M3z6z7IZ1FV6159DeRN5fYbXRfiNE0cmueZqFiIWDGl64eDNnQGrqQ8nO0w9e/fcP+8HPLmMZXdiwgtgouZ/D669YbrzeAFl4TyL/mnF/7Xgd3Gt9Dn7yl1/LbEhgaoNo7NryW+rwP5O9omV9Q2WtyWLt+OVq8ggeF+HWLuVkNxcK5Zckmsp6uIUnLgRMMt9LntXQu4E7zjhczfL33peFywC1qa9uutQyx5ZSRkPc/jA36Xf1K4nLslwR4ZW37LwW4sSbAmgBrAvzvFaDsJK9j2Kf4pj1QnRevSGhaMZpUMVHc9Di0L/xsf4k5iOni5AoD3z4b01j6OmnXpd8/7loxzeHsfOvSRLeR8LoPutSewLO7WvTglpMv/T0E0zlI/FYClQIWLfPtlRcXKB2Qo/TaMATcisWsBTfca9y0ypPNJj4bAtTti/bxgYkZTmd0Uxu7XKG6Dzxzm25y6tDA8aFT6UTbGLDhQ2NwHzznhoVcSkPXF0uZwKLnLqceuq0URkCiPAOep/vRKsZYKIrSizCMQMUbxMINn4YssPJwgYxG1cd/3l7ZY03GnTaFHfYxDutM6F8QhDI/QOV8NgFIblS1gaiAuqKnaNw4i1PKSL+OZnIVB8wGdN6cQVw14U0RupgSTjTES7+EkVl1gk59MWderLOIuReeew+pslIX8gDnIuJdFfxNBq5OegPa9CphBINddS277gMZgapdAgoJ10+vRCLrWgxu84Hq1yVi7/gOYdBTcKIq7ZWC6FbBnXYMnJ6TsuWAW+bYXtBK0Gs9E++h+rK502pzMBPSFbcNqeQKtmQes+Y0OqfeIN+ctiedjTFcnyqNSPv4dhftlajAhoTDuv4V6hyUwEzjD+QXRzHNvf5js4/SiJOVMNp1Fu4mmzOKTYftLjXcUX4/uYJ3iSr7V8D/VKQ+rUXHGCO6Pvi6wxg9GqzOXI78pEbkMeQ1G04za3u7slLGFQnPQl2F5+YDbeTZFwQ7PNaQBZkFStwMd4iDOmg2KbdZR1o7H/Afm7fD+ExUMHTU2JDhRBgEDgoxCryObOgTy5cWvMz+ut8JDEiJ09d9y/NnteQtdCXwpUxjINAIVP02WmyLoJhmmvvR01Irjfd5//OWl74vWJaf/gzdlfLDSM75H+5GTn8QXNbR8PUJ1alOLB7zhdo6GvlQCyOQwGagq+x0Zh2RHyMrIQkX9wbE/aAGn92tVswAnFSxiCyvSKkWFyzKhinNy6mOaP+jZhlL38KXMW1ixutaiuzLQqTfBGtkdTJTz6/7qb0fGpZrb6rqDFK2kt3zpKG/rhsev2jGe5iD0n7YHoG/dzcObqJ5vP6LpT4HPf0iqEt8P1rXAv+0RTj1PCfnNHA1IZPiJsQyk+/F1nGwre/SeW9IoAgl3ijP4OiO/lNMIIGy4Xsx/n/Wh+8e5YK9MlJ0k3CAlti7iwrPJLbuT9u5fMo2hpvvkPuop3mnhKCD+PdiHJTAX8vQPPJFp7OHzXc0/kcvpqUmEfH5rtGhXA+oLqV7uFmb1LNQTTLrqwieCCZSQSPheYiflPDhSnH+dhTdYuWW8/O7MEChxE2eI6/yivQ5GSP+059F1Hz9+1yj3WKGRdaKO8bPahNGOQIMTriNuvqXAItO62oDc4PH4GcnI4cVXu9y+m9DZ8MrHT336UWdxWQlYoETSBaQd0cXhau+vt6YXklCV17UFKXtoE0VRnNUsQXDzuAdx3gOksKxkSxtLEEYwAN8OJi3hPvo+ClWjDaz4iip5frTBKt1YhJ5nKL02+0VR7eKWcSct+I0gJod+m0hrFD+toDTEAUkFKcc57UcsOSoUWZH7iAdWK0EcIqNzhnwwj1n14lpWnFE5rzQXhCLkjhz1O41OP7X4Xh/xJeaCKR/GqYQCX5zjoaKbMJVOJQCKQOXYoZKwLCyhAorrZMcbMeKL1eMQv6UCOjrCR957DeHpk1VamB1yI0npA0mA6EI/ugpNmFj87fgwOmj1N7Q/g7Xs9n8iShwA3YowCmVs2gvEmCl1FxeQ1z2jdq93Hf5TQ9NF7rzB050FjWx2NzLWeU9OyInSzDF0pW+DXecR7fe9zk3cpUl5kb9/dO4t7e2Ll/I2l7eeMmjqRq/TbDhrs50vYhNobNLh0VUz0Hu3+cu6NQUZdyEDDEJoToI8IlyURDelQz1NgUki2njMNmmPoWlt7tATiAIIdDO46U3cDB4UAI/RHZMwgxq5tH6UFpCb3MR4lDzso9eR3QpmrmUR4oXvaDmUJAd9lHsoVCE6gi47o6z3H25K889VTuV9i+chxz+IdjIEf9Xhq0RkSgFiSTlbHCUPHeWra5If8nvcrF3tuXrzA3E2aw7FVnFq1MiMKLLcggdrqDZs5EHDe7xOwyWeACYO7EgJ2I2qKQpzEyn7zU8XBmJBEzjQTV5CBViQXfXPAbnsu/sJCEIZiezjdaGR7rCil2SujyhmJDBEkpAaf6xwo6ZOaVZ18jZ40xmZIaW0sZ/CM5Z35xn2yhgSaSJTe9xCZyeS4ee/BEHK5GYD/Q9torvbrreUnZDC+SDdyigdIUcXCpxkXP1EPO4R2G+lV3mhJDCobbo+iHh5otUsV22k7SgBvPJoZmwPJqG0NMnptf1FCW8Sh8VX00iGqXnY+i2TxgzjidTh7O/Lf5Q6qZwd5d2++qleZZDrfpf6sZziJEbE3brp0VjsPbPXxKljwpfryfnXTrHc0Kx1rPwususCc8eMqj0/skisP2x9ljY2O3Mkbr3QcHNejQVJyE1UlyIyDjKS5YSKnnclFoQb0sGIcH4bciGEpRzQYcPvk83yYxc/C6j8p/NV/XWxRHrUPAfPgfKb2TtsR40iYPPkcYYQXa1W7G3xbSEryG3uPX5RiAezztx2QskFBOgoGONqMzM6KCD+EbSRjWGbS8q3ck8Do666hV9S1h+Q0IzVU/kRwRRtV4RZtHwL3OIP4QSciElhVYH9PTE+onDf+HGT8hsLUzEJ6XPN2UODdmCGppZjDuYJoyo8VMWRewsfICvIVjzlEJfN/lZ6zqcUGPa2vnIWu8tFbMtifBYbEWBQG9TQxf2NHLyUMA/L2IV3OLgIedHtw0j0/VJFdCWGT4sEa1PHLqMi/w6STv7gpLayOqaYSw8zJcm1zOzaGT6Wu1ZkrMs2pU5pI0vFTMkunrivspyl1BakfnmPBbE7KvC8qDK+dkInsypU7wcmLGv3Cu0ol8lrLlKQHihkfRKBOsJP3d9t3CICTBaDORyxJy20RVHox8P23rp/QwCasqUt6nqnGG6VuKe7zdIpXS1PqDswTcBt6EKU11Lz/uEoh8V8JqAYMM0IOKSDiL+BFH6FE4qADNxvBpvNIniPTtxr5t5g1Oasmh4yt6SFTCKOAWMk1K1R6VZrnyRo7Nf2LwLdJblqJEcHTWIayKM5agXbDjFHDaPP8FqpJVjvECuezbEihejTpwcahZzS9s2Vtg6WcgpbLXyPU8x4rXMgnAMOWtgrIGxBsYaGP+3gRE23SBuJPXm+2dSxG4EHv9PaniAVzbOVKqmcVkwvaPxdQZn7ucInu1IeXMq/RxLsBzuAF92lR0KElsFcwbcnnveY+7TJ7b/XNZwlhHUmW0/n57qGOH5R8mzIQsWZBYxmrL1r3ZFPmavKrWFvRhFko2FVq/rpF7S/2UNZMVi0O8fP5y6MhsXvXo31On/svBU816tzdv4zeq1p3LB/7Zg1eh48nAhYGb9KnFMJf/nxTG6ae5dR3vJ5tXduPzfFtXcKId/v8DIAqwSx7ftvyzg+R2+PYNv81+xGQbNIPr5ZUIW55uSldBhs8SJWbGwL/dtHAtN28f6F4n9KZt00AsdCF+92QJz0Pc9W4DFTwDfqWpq36WaoTl86I7AHZVU70WGHTyEDZPGilVFUZUtxxIRbxS+voQxfMgsHcnLgMxkA3aq8+BlByJGtPtf3ZS05NecdD1Uu1VQ7BUXV+b6Yt/xpb1iykkxJDApMlF2t12VdYyJpqjCdcoG886vGba6an9Fvg+oWqyQYalCeKDqynkbYZ+5o8Xc0yov/aLJ6ZHhzK+JwIOij8BuU4EwWo9jqUhVu8BnFlE6xNVnWdpnuWAMWVKmjNe1AXdvdBZxTwdU5SyGs5Kh6wb2U9miAAX7p48xE4+ZbC7v57PSpPWROAS3ue5se+mwUU3djAoAHPn5rlGGkkCG0qYNozyGccGjux6TXs3+fhGci/05LLOSo+LJ3ed6EJ5dkQcWBbpU6t6Pgob2hDQbuj5O/N6M16pmMljNKKHnBs3I3kwFNxqPvRMN35WhKpChShH6ymO4PngY/Xgq3DWncnk+NKHcorStJCe/thh6r5rWS0K5eHxgxOfG3IXeux3cLMzStb3VK9cQ9NWb5z9thpS/AtMoHaF06sxEvLhj+cK8KlYnkIgdmkbdBjHfhuAnGp1cKz51ohg+i8zK6OhebydqRFfH5Ed3GDiONmmaB/was9lncI81KaKr0lFcnrgQfv3g9+1l6XMpI6ZxqWOuRC0cZGg6rAgELYWZUi+jq+eYYGs+YoRZT9xpGV0zzb0sH7vua4LUiFCe0uy+pRHurIXXWTwbL58orlQP7QsfmUADor7WdamLxRjrRPeDqdW+ZDIMM0QmmjCBmcyvbzY76cou9s524JEYAtNIRpWBn60C0fx7JxxsXs7hZsnod4s3F7Y9Y+82RGy8iMfmEW4zo6dejfQ99y5RUmycHxSvCQOFsjL3xxNovPdJ/hkGCcIUMmd8lgWGW2qKUl3+suucetEc990CVFfNnJ1SFoVbXJcTFjzh34a2t2iPfQiOg4dFE96y8nZwKdG+zLea8tK2NNBEWZQmVpgyHNNKZ+Zh2ha1U3bRZlk2U9McTdeiNJ55NJZU6MmvtjnB5bIFbaEtFY28eU0Wbe+Pi83pPhn5DLRnEQT0Lox1sRc+XAozZ4IKY+34O6STu24gWD52zKvj3HBYtmlP8unawAvrzFFAHrb+f2zu8L2lURDdDl2S+ZJzP4Lf045rpl7EvKr4Ah1y/ajwVH0Xuq4laA9otkXnjtZ+iSTwo2I3fKmLR7/kJK1qDPN+t8mHhL04ZzmDTNTjcOV27iz++GHAzuSs/ejhS6b2uqJMMwJSzHBaspJSqSv7Gj4W+Po8Mh1ynXhnCBqpoqVxO8B3K0sRq9K2r4xz4DcpKLv8eCA5BNRgXunXogfYpx2s3E4p6FXysFFGEh0NaZ2XCeRcgGzkQMxvKZsS8OMZFJUiT2U1B0UkKMfM/j15NBuK9gU+iIXzpw9TJb1izKPUinjNQJfP6lAf3jfAfZWz/n1D4ngiK9/iFufyQy74qYHzNy+JkXLkuR9Xm/VUI0mqHW9uQ7/4VxIc9XsBkbyLKoEvO1SZKQ6QTQbWRL/zSpsPtOcSjbHgUZneCW9Uk3jUJ+JB8CYKXGO1DcIccTghuqv1AHtP0RZM0DNvot9ijxzbd+1Z5btofDJicXBNFLVqRNcGEOi96yw9lOZ17CxJzLCEMaf5UQWwJ/mamyRXQxJsLgma/HiPRIVvQws9271E3lNy62U/lG6v73Wv14/TN4emjK1nz93Uqux8BiJq5C/iIEuj3FSLrrPYaD2sEZRCCYgbCWHCKXnjSp+y3Ur8iH2niK6XCbFwsLf/O3L0dLKTzyAWQbVVaY99sA2NhD4oBV7up3jby+AM/oRC6EO/sVL2MWnDkkEPdBN/0aD3ok374SM3LJrCn1LCz7Bi9bf9V1ZSj00btHMhWj74Q4u/d+vwexUG5GpY+GIJlLwB8wDyGAoKKsW98tXrdQyVztgheafR77Au8/w3RX4vqnDSQD7DcyGsaI7fLqoUmmXqBBnLduviNQy4SPReiABZnec5mig9QZ8Xfrohgcdwi2j5jbDszujscSADs5T6swzy0jH77UFYXarP7sabEALsOSxBX3HUM6Z1hlnGODCX45wffxQHSZ3aqaaLQsEI1oIOZUTDcVXIVImC+3CdxXVZkJVZlfXGhN0ZacX7k0JwaA+NIr29EvjgHiLioQM1AsPnAgLWsOLmX7wCI9zWgmJTOjU75r4sR2FWQlNt7gY0ydQwcxu9HjviRL5/VLjZZ2P8Ewf6hfnuKbWWGzCMU34SzI/mC0lC63Y6QhaZ0+SwXgdspS8hsdN9gW5bENj4V1oIED4Gg/hpwPoo7p/y4GcnjaI++3TBUqDP5VAqm28Pziva4il+kdGTRvYF7Slar584wi3aidkARr5zvj+KxWJ7wqM32GKV1i3YOS2p4g6RKI/KizGZx96r7DrfgCJFUyt5DeNf8tZZfGomf4hx2rR8Rw005ovHG9WUgtoSgGyhxOhMz4itynCUJTmKzdPCyYdXKjjmujR+yiZmTOhRZMJ+727rHqPTLCWJzaptqJcqHZayqhnTWLaT+YkQ9mguN2RaHBLQXp3QuYWLePRtKJr8+HDMk7RrYoYntJuV+KJVlhNwB76UDTrIXgR3F2OMeiRRjyZNG9Gjan2yqLt1TNnyOY7O/bzYiWumbHFJK/nXo5vPx1CrSWBrIQbJSZKgIfhID4t575VZyI7DNw+tcumZtvWF9bDfsdd34+k1ymPeTrRH5NMx5PdBr1ktPHvTuK3DxHk2Pdp1aQ2589q7YR2xMFZM4TF8L2YoLKj77d2eWLiLVpxzvm3izkiV1j6lvcsaaVf73shx3sXP5ovHNf8QTGSRr3V1FiUZ31u4WO/tWP9rC1FiYd/ey/Iavnd+h3k//niCLbznauHRtvUKBdcELAtqWZSv/CYUqMeYwY2Ry1nJCO9AdxovcWIfasEEtkSJGoUst+fjzVlpANlm4EuqUx97x5NJvOH3HUspTpb0J6+X0ddwoQxI/pgYK8GRtxqQBc6f9opS+p4DzO0bqKrhyS+LWNIyS8ksvA3ru+kF+sN2uyTYIWBVopO+/UqEFavEGY5LQZ7+Xk6sxnxzOe6IaBJUrX4qkK+fwynTyVfTLEXIZ3FrcF6bupKQ5mjFSsnO8XJYer6ooQlmEWd1LJBJH341kkmg02qYlX5HnJ2V10/3pVDDqroQtL845GLFUoKLGAgdM5wHZIwNsyAuRpbXoZ9eE5i8EBPmh4nU6Ztg53mTJgZ5t7fLrMhOmmuD4+ps9302ZqVydIGD1V2qXcIKCTymq1PGdXUtc3HRRvncxt+RvODepgVqXJFE1f7OKtN25+OQvHI0L1tzVLV+yT6mf2OkWPA+YCW/dmO8zp7DtUNXUpfnz/3XnD08300GiEnUcLPJ0Eocv2+9W5KiaIbbmeJO/wgAP4MuBdwHgvwJDxIapW1iPhTXYiGL5CYioUyDfezGibb4Whz9PHy8II/SF1B3x/ndyiF41l6rFQtnMTNaOqWaemqWx/wW+MYxpBI7G2XOOjFL57sxeqjwr3W/lUUzvzgtfnFMlOfUj9oCFmFwZp9IuShk7Togub59TsNavafeRjDL1WnQyUle2YB3UHcbqdCf8fmeOfrQjOBIiZecdCR9GiO+2Yblz1Zt7FE44v/UWY47S+KhWY3LV8n1HbavAqcQpKgRbZu6P75LSGQgFebS+IyMSVp1LWeUuK5A3sIYrZiFpbzT+T1bqvL+088kHkEasHlUvZvrvAX9hyKjzf+wnW2RTobkxRHCDmb248sweIb1MCGZCe2Kpnx0dyIMtzmH/8FVF3DrQkwiIHpOfrJqaujupSiYleE/jVLMeV7DEhc5vj+nScUx3jxGKuWgT+Y6wNh0ihjg3k1SWJVume42wu37W1WUU2plY59I8GCYGCzBK8n2gKjTdEa3dWR1SHafyp71RqUJAvW0fTuUwESyzvdeGav+Jq1RuQya2jk+MzHBhpA8qsSj344LdzeS5kWwfgBgcoc+GfrkRD7Oev74nAizf2q76Kfz1w0U+ZO6oCCklfF0dxDvefvTJWr5lHKBi168lA1RLv3U8Ez2Dt6VUyHWXgN/1Fn4VIKRCgYZtiU4ax5TGxKLjJKtdHDQtCaSuSgxD6CbzOybFX+Iv52XV3jXJZK22JBrLMQ32VWh0OKrA+41em/HVUl0fYwb35BgHbFOmaa6OAnV68QsDbAxnxmL4Y++ICIgpdDwUitB4h4nwtQeUWgp9G7DAAqsVhRvWiLgclQmZYQkST9J48/NdaqcikFO5de12jyt3aUBy0x4Qkg5+4+qk+Sc32vvgSbyR+CdLB5BJhUMMrfJgTZexTdlu6YTHQ3IWbKZOPTuh0lf80Chi6npLoA8gHahKH+3jZiHmEdhwqNZCpk/dreg0Mj0ThZ9uHzX2SNH/FpO2npousMyV+QctT6PPwFvCic4CSXL5BXNeVL5k2i/ldZ50V7iFatujpz0b7fWqq9h6UMdVm2vFw1YrRW8MR5PcWnREbqNp+Su/9LdNX87yjUdFzJNp6Q2HReR998gxn9v2tFrXUsw01F8E5uWrZowy2Ej1+BcGm+IE9uIEztKXkdUu3YTnEQpAvGoCW9rCI0C0XAURaQnyOV5TyxsjjQGy4UyHiJkkkDNkG27WoJgrlI0uli+Mb/g5JsK+S1mBN2Kwf7nOy658zzDPfewYWWRLCOvncTOvQQu2AKWos/B7ZonlJHFu15lW8V8KNJ/lpKeYIi7H4ar3saKQ6t2n7Dnlg6FWvhhLbOMeO00kQqiSV3fPdhztcCBgJfGy9zQLT995XbXUZCUvEUlBydoQVxXXW0TI/0/OsEIwUKQIa+Xjf4/qYSMxFPdrDKqfEs2dyz8viPXgyubdHxDbi6LKtNC/4ufaFy8BaRlQ2dVlkWEmAm++yya3MMOTJ7QgDxQ/jWBix4szydNmp1AP2jeQ5Cu2YM7JSWuuPLQYBU7pKG//aWQDmCMGqXbmg7YC0lI4PSrMEPVhyReeL1rW7Ex2xYes9Gh3rnMUp/3UD53Wm1fElzM0eKwBVKL5HMnolBj2Sb1Wt7busQkgfzaeGuZQCJ7pqxRfdWuHfGjm0rtWeFc3HJpd4r9is6Lq1GQCuwSdhwDvgEGHsKKqQOxHPcdxr7NDDnBKmGgwGkv58VRzXZfFtW6aMGRNbR044r/gymnqd6NOxPxiiwGtPEpp+nijZKReDF2Cc67d+BDFpU53PL+xzhuOzrmal75hFUCznn/UtAOr79HiMOk84O3mUrVM23DCOYCQgNCcYeg5hn9TEaTdv+8Wb9XrX7A+mnHFGpQVdmQLnrmPifQNGSiWDFLg9oXSRrOjJyaLuITFPSS6RuadqyZMuawOYzFgRKlI05JKHtIyEyKhJgJ1Uc6KO+lq6S/WaHzav69zi1euz7FcHnu5BtkaaLdJ5ZjWGWg5b7KcqK2RnJZsNnA71Oxq9oSYBnWdZZh8/EYKujMp28/rLqiB5dkRASrZ4v8euekK/leP5mNP2EtuCHxl2+4xcEBzDmMVL9r50CrESAYNy3WF3RRGfl647Xtu1WPLx8bGQlJ1R6t/UgRwSK/0jvQ3zfEryJubOfEY0jews6jHsHED9/jD3WT9HRFxa6YCNZE/OdwDLJZxiMacACwz35s8lryVLhSxXhR3/JDcv+ZX9+QEPWHiZzbR+XVR0hO/f3frDhYjkwToLlSbi3TE7IUGzKe77ziV4K2orayVODiR4kjNoFLtY1VZb7/L4/hPzvOO3/XZ3lNf09VMQpmcvuyBkY0/nVtZ/Vh+ksVr+Lhf+o4u/6qrZnnvi8CfK/PCiYDbVfkJ6EfVZefe/b717VrfRrn3V3bLzYt237RtITMPwTIv+FkjV3bxtqcJstuwEv35Yv7/f+69rWPD8nYt/mvHi2FwYuPlpD5x7j3d302ZTBOL3gOvIJdrlU1/7o210uVEdjts4FHVhzM/onMVsFVLue+5E9VYlPHVPXzlyCNmcsa8I/+97WvuDYDpbKHvZaWW/w9l5D5x/D492CyY+MhUO7rxYe6rsvcP/3f1258mwFRP9nUkbFUu03wJzL/QFiXVEmhmusi3iSeoRK5/AT9vNC/rv3wthbT59ajwqV1mdqc7f/aRP8PGfisYIJ0xCjcNMqoZaDSWqhYW9yt2Z7ts4Z2v195JK+L/cF2BYmFmTwguGEsEEbLsMh3Vt7/TxyCrYj5Rsoz5swZ83T2jFX6nI2ypXeOhf3Hfd89vUnjr9uevn9/j0QEk9YPKT0jZ8DulVxzsN6Z/R6HCatCExt03Vg4avy4sqWq6FXyGLfshHHGhefmV6qWzyb87Qk6hAIj+gYIRu+vG14JXGGS8T9U5x2L52TSmybbYR9bExfuLIX9RHZfRv+oayHRm0nlIxZ3ayyuNNzxXw13y3fpVSVYWCaqT/fqDYpq5CymQubFIWi0Ppv3fuLNwkzGgh7mLDONLNR3oNyV28mZGqjgPmj5P3iNv0VsCV//0FioiqVJVVwPPxbovsxmzgCWuNbmH/b3eRhnsEv1f3J6nOT4d55DVbvUPWQGtrhkgKOX/rW/XWt6rem1pteaZnPuMvRs0XfOnRo9lqouLDrnaPM9/Oznmnqn1pZLMYlbsUom2K7KShm+slIRsU38pyRsY2LCEBsTrI9qD7x2IL0uws4s0U998/VdQnyAiNFd8FoBg3UKcZ2lhz3sIRh2IiLxImjF9hFrj4GKuoGXWL3KEq9THjKakoS/M2O2wx45GAdKK13eq9wYb6M4Jm0gtIbW2wRgtAIuaLl92bJ+veQNakgVJhV9eCSUKrFVLQ20KmN7wHdd2madmMXPNLhAKzu7f0ZqucwJVT/OFmth/vG0n6f+aAD7nPLPxFHVdPmYOL8rZJ9WNOaYNv4ixKrd7ksCcDhu6KlfTpyuYRBqvmdU28Xxt+w5fSsN7nPdALg4DQVvtoszAoDV3hikx3BMz93evoiFlxiq1FkMO6iESHH65qdn7HPcAdmmvRzPCaXBn/4sw2GN4Z2gFS+LDd6SAo1bc9pctrwMh2NQ+lfy5VnKfbnH43wZpwWPFWU4pOqHDa3YRGfoZHoFx5FbXobDtMGd7U/ZR8+2a+DbOU4+LC/DaQqj0cKKZSV/lbfm+nKcCFlehsN0ilvCU/ai1Nvb6sGcR31ZGQ5TOzKqlmIs/3HYF1lgz0ktl5fhrI5P11RnTXXWVGel6nhMDX8/HFWCkSbo0L++senH6pBNEh6oc56OlVHdxIZs2Pf7lW3OoxQiwaauBUztTYXnNMVzFnsHWyTT3uMSQROdRV1nK8jN2qpI5KsWzpgG5LPvj3mcbqvl1mAx/Dj4FYijwjxhJ0iHNAL84HO2aZGCl/supBL2cwT5BBtkkK9Lzh0LOXJKBV2dI0bnvmO03wBeOVXhLQJ53NgV9j8Ymi279Pj+11nlH2f2QHWuztq8x4fqyEon15wbLgzhrO6FbOnbTXkMAl6OzbMqTB35fLI9LfTj5dL3nNp6Y75m1GtGvRYP1lRnTXX+X1IdLx5DNKaoDkh/A3Sz9VD159i5GMyLTaa8llnnOXUtSFIDf0sgv7aW43DxSX84qiZmEWPGabBaPHs8VFkp33qOZ2wkwg5OtFjq8x614qR+eQHZTfnXBAQvckwaB0qeGZ5fJzZqyQmVxyzos7nlldfAWANjDYw1MNbAWANjDYw1MNbAWANjDYw1MNbAWANjDYw1MNbAWANjDYw1MNbAWANjDYw1MP5/A+PrYLJSiOTR75+58W+v4xLGvEw5zWs58O7HmyTPfrxJYrqYylV6XntJBOWv7efNQY4RYzl7Eu88KrwmcMty7Tqu/0PXcZUPuQNpH9+WSSr/+kDkBPuExK0NfL+8gfP9JI8CMezA14VzzuBi7KoCw//lESKlfQ+2/vKAzn978uf1Pzyg87/1yR8ZMUFdJp2czj7on74ZPGqYzr6FIz2SVE0dRLvWuDBdgK6QnKxzFqsELJV4mEJQCmhEk/QayvXQQHIadocaCjoEVS9ioBGhN7HawagAf+WZOADdmVwcWj0xGJs1cVSJokGJVJTlwoy5YFZi1FXLvlQk2aE+wOTrVleaJmofYTrD61WDXvBNXmXaDuY58DAUsEMQPCgCkxMTKB18Gw2wywBnMsfMIREi/TQd6k5SGGaY0L9IkcqkfVGChJNr12++CIZMugII3va0qsyRg078vv1ohh2x5mu8UlUxBRd9c4T41H3mwkQN+4wsIrIPzqj4cAraZYtPpZFqIIG9AdITBdQzbyaf6tNK6GhNFKLUxnXp3SHB+ic3jBluWL1PmLZAvYVW6KGUtCEtY0LBQtgMiBSv9Ntvhlbny7pJfbJ5Es9qxkz9KgR4KR8pvaH9jISRE/miQOiW3ej+bw/KLjIqsRSdkbl7oHY9bnj+PLsThcyUipO1uIXd0pEEQh9KtT05ZDrDQwrrzdh6aLeP57rzdOo5GEi1jUJ82FXu6zRoOyTx+lvB5OOInE/oQm4iZpqUtu+N9Epx944W2ZclCJ2we/jS7ZnX6EtStBGAWnW5ua6uBa0dcRNr/zrw3ZDKnZQtMou9shJJ9w0IsTG2uw7vvFVmtTNxMnlk2KxK8avnbHLHYWG+BmaZTI7utl3OM1Z0yPXwIqzd8/ZMcWm8wAt+u1yFG330YQ0/oVQ7gsPJFwhhTIt1vkMZS1mayAWx8MBnaj3uVlmMd9U2Ga7tP58Xy78kM1USedN1uo+G/FxCnXAYpDxBpI4/Jw3Fwj87YAhGvhShq7ttH0IsPe1lL6gEoUV8aWGdSMBu/ZtM2G8hwg+RHTrCX0u/yr7O9KQN7+JOmx+HoQ77dKUHpt6d9K6fiMflgD0/tbYtEiPPfaRU/ZBCs582IaGEH5f9iZT/+gBSmrGgslmJubGe2fSjVFQTmFSGtCwMu6j8h2CCXQBVKMHlxFv6oip5U5Lyk6IzH/PIOiNf731BbXG3V1bbfDq3rgU1gtX1iVw89/XFh1MbC18gSkjog8R+lb7m4K0OeCNaQE/klQK0tM3PJ2cHrgjWY5JOohEtdOrcPveRhWpmrpOs3jmUZTJYWlzw8QEJfAjpYecxYYmGIQM4OfN4WXyE4vVXN509UoXrWqojsVEHH880Bw82T2KuYLpkgfPvq6HMlo3DbdER9KqRvbPWfj/2n0hKzF/5QIhOdHqKexVNqrneNd/orhcYpLlX4qihsihgFyEY8IQ/ftDxBK3nYdiGGszmyjv1mLrcSz0z0obT5DGn9PQ+Vw+7kbnR/hmlptJIwQYsnpGEJyMqMS3BJ1PAt8HUL7k2gmD6EKD/+xNpOuRG1XQfiRcz0ppdN7VfAghX4T47KdUH+tmiPQ9MiigQ//E23/UY2cyw3bp3w4r7oZE1zeceR9b05fiRJpyYC2c/tdzmNSQfa0G2dOmGmCQe/PReB401el9MUx0Q1j+u3L4of4FeSTTHu1NM0yeUTM6O8HvjGU9yAV+SLeQW9sVWbusrzfKIII95pnc3q9Fv6rvjr0iLmtLc35/a+HxT+O2xpjzqx9R0gQQ99pV5aCaDVDMFYjYoRasEB9gfhmlBJvGp3Z8cCB8mMfSq1KK6INgDypuh6PDLP1yil5TmrFNvE30xKkXd2Bdbsjl1RpK2eH/YIVhEcOcrFzm+Rdz9fQSB6ok9BsQ9btNzM5GekcZ+3FAS5CrUDmNUOljJe6woWvgtEuOyz4I2PzOMU1TzwqZTHDYGDJbw3yqmJTsZA47cAmvPHME35bnWsKSdeF3gako86vl2w+SrkcxIRZGbzD6Uy2irEaA6wvFZ1qspvjZjWvi799qOspTLNlxB486jOamO+OMeIe/0aHIfF0mMfQrSNsY/zM954CHQFCByl0yybeiPzrs1XTczPfeY/gaw+FUq2qgX9XjuAn2qD1UC2hflo5ApzpRe0Cad699RUR0WPWm8YwgJImA0U+bCd2CKh25jsqOn55Ap0+RuX7rOW4lKvLt3K4X6kCa0ISFFMOGBfkQPb3wMjKjTWjawz+DBhPW7eqPGXCdzvfnPnS1uBZ00R5lB7i11JrRHCI9bTKCVsiimE+0CSJk39jKe/VpOFll6x02/x/5Kf79fma5fl+4he82tNSKkhaR+LEE9VFc2ugs6guwvHKnpQpkLIVu+3HG9cDXyHWoYoyL01OXWVieiO276A8r8aEO9b5QpBAq9I4e20w3ZFnzJBIlVuUzSYLOqnbMX6nM0/sRMOHpEUHpR92z/JBIVXt+ZMAuqNMskK3t6wlQRKpuv4Zmw3RJeqgdw+HpeValNih1vhvpgPymw6fr+hc6yFIF4/HH3jQr4pw88r7XGwsdIPcKDSDGmYksa6iOFFpI+l1H89iZqWqxmYkokbEfFYb2XTerDN4a8iaG8hl2gmtKbQyn9Q/bK6ptr7cB54DsfSeHpzwNGaewX6Y5KNMHf6dQMN+S614C060qt9AMGqw/NeWygBYmZZviUNR08SCSr1LXobBnfKdiU2vXWx/Di8ZT5Ux/P6epMVb9fuvSqZQhxB7QxCC+fOVcdbq8sCmS2paJnKqzU2M+xnlAVitm9NwkxCbC/cDV9g23uvVZFwQ88htP4ohRQfCvK3ChDXkJAyng2DXiIjd2tYQu3TCeyC+5lf7F9haT4gwmzHhzUWrFJniXNvt8MCRTFQ08wPe4eBdLS1D63n7Yk+Y4HQFYnhk7wy7HsQk9FRUsoYXePB7UhDZhXpINHvYZIJiCtThJDCdsyMrwuR+XqKQ4kgZMlkbQ9DdhUvTPqTrO41889tB1i1HoR53kNpyUT0QgWhjyGzAUEs4J9ARFC36RmyH26G95AoT+SdWCERNU4iAsqMmaLQsioB51UxwIcBdSF6QgpEj3aEX3QoX7TvKB6JYZgZXjE7cdJWrXnM9pDelDSAqOsV/MVrzgOuE0k5vQzOmzRTJJwE2akeZiRWcznFXOOTtA7iQrSvjmRcqnAnKK1CDp2YRKiPaXZ7KCQMIw5CpvMjL7u02XUwJKv/7Z93pa8x4d/ezTWDgI9+IrE7JnZ8IzaE4gdZl95OcyiUwMT6H5aH9U3mtgVTRzX4t4tngR2KJoPxzyT8AIRGj5bxpjEO8sdyiTo2aG8rVofNWmFjFz5ca/Sx1pWVXR7dfjw0JTtTpy1YBPzaDc9201xb1qijDFgX3JXRt8fr8C3fBZTKzdtpyrNEncRHpmJlm3JA3vBwaI+aBcPTxqOcOU4eBhC9EHv9vaMTNSRVn8wrgrpSYJ/TPp+p0J6/9zt/u7jcyIWoWDI5z2AVxFmOhr4HXZh2FC43b0YkOyLkN97S5FX+3IVNaqn+IKNj1RPXa8QFTRVkgC9nywm7nwJqERpMQq34Pzze5NHHypHeUJ0p6J+Pm908UEMBgCpMlYO6r0NLet1zWeY6TEL3Wg9+uEV3zz6VWq1IP2ZfBdxYkCC3pmQ3vInjF1p+e/VtqSbD2d6NVh0a84w5CUe8RqWHB0ti54oKxaKz7109m8Ja56JFC5qgiA+2gFmzG+dbZj3uRpZfQ9QZUSl2SH0adqMqzdZ7AwZ+uAydxqY6rpY5dm0e0cS0w/yReYlwHj225xnv/h4IfrHEfdbMWxObRRvaKwADmFYvVCH461bJxfkPuoc9FKIH5w3pm53WACHF/gaE0PBTy5VYHEq76LYt0m6KfIkmYuVAmVwer5dKZF6deAkZzmTgx1XCCw+dFo5iEYhFkJvOJSd8yC41nxTqHkxX1izUNgEXBwCLhyyjjMHj5+3AWyfqa7ku+vjbnYIp15p1oi7EOfwyaJqxG5OmOkYGleRw9D5zC0sOz5hkHoe/CfIE5D3qaUYOjQl9Ydix4eh6As/o9uhrloyFgghkt4a19icfBjgoC8ydC2sma6UeKKl1ffUTkSJ4l5PYPqUIc8+4khij4aq6rqKoMlKvVZlhFHUn8/i9Vr3S/cHV51FSODqh8jvJ1GPxzAjdmCo0Ht8Sb3mARO3vpfsTolq3E+JFGh6AxvtqaFV1lQu+Gq8fqw3Qo0mUdXZ/6AgKr9NoFTGXA6549Zls0M0HkOiq4XiwA3RakZD3FwZWL1MFz2j9ZnVrRlWt7ocPrj4yUskuT5EeOBLlViRY+7L4pM8v5kfKfSk64A9yzGfLUzYxGDMncussUw3/ogNnMJ01SzOWsqJllaVOI9m8OJDKfQuCKML4Vt1RAi8eywdwZMEM4WJfCiNnk+FXGB5X8mQL61tN0PHpif6SCr2LXqFVRN6wJKr7tGqVYFNO9yarTDtrmOzw5fsCi/kShvTxgJq7vy8kjHVb4AMY9LHX8P3pRrXnIdS5mT1pm8Gye2VeNTrNDpVSYp+4wV3AGxOR8gvAJkjzO+nN+EfI58+fp5qVlVyWJa7a8zow+6vN1gq2HbVU2p6LueijFkpoNJgl0LCIaY4ap+IdFfikjral/kWye+we9qh55p4NlMEEn+QJvzC2kghYf/6C3UtR0l3P2e7aVDPvuiTHTJ+pW/5EZrDmCl3sviR68ZI8kV/jQPsCK6B99WkwiIijQ+ZMxZSkQz2TWrJIp+NZ7cKmsbCQSxPEhneaCPURFJlfbB0/b66lrE4+ISvRO/En5KIkqDXLwFHoksujBtBJ4x+kuDbfIPSqtXRZegZ4sFZZg4JgmBEDt6U3YbRNy79dvaFIuRpNKEpjznstzhc6i+3GLmo8qJ8Poj+MQJy/9kVfVYUBCuLwsKJwd8IpY/BejbeQPrWV9j41kDNS38L/5SveZo2VQBB9LvTjBkvsepPge6waey5x22AfdqYW7QDRz1gHTxOjHEbxJRw4CiskNnhxOhogjHnYRsTBPpcR0nMRVJitZIFonZCA0LWgJrBzauRR/r6pyWNZfVon1Kr9u2Rdr/+t9U8lbphjsxwMQEfINyKHD84e1Zn5ByFKkoTBldZxhlKA+ey3axE3oFxSPY9331VrLy7V3tH0sjJdMOkqVeH1L3VtsDAug0n5FHh70a8iInUfsl+SEpa5H8+3uk60H4Pnsd/dNPHYT1X2lN2ptwdeo5+h0qvq7M44ZYoOhXJChP7p47MTIXW0PD+o3sA8+86AgdftQ7feRI5FWH214r7RpVra18J1bt5dJjTLoqnTGqjEA/tJ6UEdh4+gEZUxsXBu78WXOmhHqiHY7WCjhzb4cSjy4pEv2lMCz+aC11sfQGciwOWL8yd1dkvevX3fmrTcPizFZM4rwQtJctIqs3AIJ8ayhCw/oK8xNHPvPJA6jQG0N8DYTLS51QpONLcBR3r+e7Jyo1b/+E14SuQtMb01+mxv8xidLqwp8BefLvJaUrKyfjbmGYOffUnJ9X9MVjIYmBBlv+Ndb++U5wW8+76FPsy9iD6X0cdz8kruv8yTcMqMMfKEnb90/wb13oF1S1pLTvTmYwXXqfOyB34dZZnVuLGQTl0cSx8boGlWX7vB/76/Zjf3GzVp9lS9KrSHny713s5sVjMdJyNEziY/O2D0sYbPMd/mQWqrXXm202+Oem+MAtZRym+fUTLPt+Xi/Xr9Amz48UGzrH/H1BLAwQUAAIACADKhmZKgCPPFksAAABqAAAAGwAAAHVuaXZlcnNhbC91bml2ZXJzYWwucG5nLnhtbLOxr8jNUShLLSrOzM+zVTLUM1Cyt+PlsikoSi3LTC1XqACKAQUhQEmh0lbJxAjBLc9MKcmwVbIwNUOIZaRmpmeU2CqZISnUBxoJAFBLAQIAABQAAgAIAESUV0cjtE77+wIAALAIAAAUAAAAAAAAAAEAAAAAAAAAAAB1bml2ZXJzYWwvcGxheWVyLnhtbFBLAQIAABQAAgAIAMqGZkpGiNCAFT4AABqGAAAXAAAAAAAAAAAAAAAAAC0DAAB1bml2ZXJzYWwvdW5pdmVyc2FsLnBuZ1BLAQIAABQAAgAIAMqGZkqAI88WSwAAAGoAAAAbAAAAAAAAAAEAAAAAAHdBAAB1bml2ZXJzYWwvdW5pdmVyc2FsLnBuZy54bWxQSwUGAAAAAAMAAwDQAAAA+0EAAAAA"/>
  <p:tag name="ISPRING_OUTPUT_FOLDER" val="C:\Users\Administrator\Desktop\04视频"/>
  <p:tag name="ISPRING_PRESENTATION_TITLE" val="28.桃花商务PP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13252"/>
  <p:tag name="MH_LIBRARY" val="GRAPHIC"/>
  <p:tag name="MH_TYPE" val="Other"/>
  <p:tag name="MH_ORDER" val="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13252"/>
  <p:tag name="MH_LIBRARY" val="GRAPHIC"/>
  <p:tag name="MH_TYPE" val="SubTitle"/>
  <p:tag name="MH_ORDER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13252"/>
  <p:tag name="MH_LIBRARY" val="GRAPHIC"/>
  <p:tag name="MH_TYPE" val="Other"/>
  <p:tag name="MH_ORDER" val="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73105"/>
  <p:tag name="MH_LIBRARY" val="GRAPHIC"/>
  <p:tag name="MH_TYPE" val="Other"/>
  <p:tag name="MH_ORDER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13252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13252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13252"/>
  <p:tag name="MH_LIBRARY" val="GRAPHIC"/>
  <p:tag name="MH_TYPE" val="SubTitle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13252"/>
  <p:tag name="MH_LIBRARY" val="GRAPHIC"/>
  <p:tag name="MH_TYPE" val="Other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13252"/>
  <p:tag name="MH_LIBRARY" val="GRAPHIC"/>
  <p:tag name="MH_TYPE" val="SubTitle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13252"/>
  <p:tag name="MH_LIBRARY" val="GRAPHIC"/>
  <p:tag name="MH_TYPE" val="Other"/>
  <p:tag name="MH_ORDER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13252"/>
  <p:tag name="MH_LIBRARY" val="GRAPHIC"/>
  <p:tag name="MH_TYPE" val="SubTitle"/>
  <p:tag name="MH_ORDER" val="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2134</Words>
  <Application>Microsoft Office PowerPoint</Application>
  <PresentationFormat>宽屏</PresentationFormat>
  <Paragraphs>240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等线</vt:lpstr>
      <vt:lpstr>楷体</vt:lpstr>
      <vt:lpstr>思源宋体 CN ExtraLight</vt:lpstr>
      <vt:lpstr>微软雅黑</vt:lpstr>
      <vt:lpstr>微软雅黑 Light</vt:lpstr>
      <vt:lpstr>叶根友毛笔行书</vt:lpstr>
      <vt:lpstr>中山行书百年纪念版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subject>tukuppt</dc:subject>
  <dc:creator>www.tukuppt.com</dc:creator>
  <cp:lastModifiedBy>天 下</cp:lastModifiedBy>
  <cp:revision>2</cp:revision>
  <dcterms:created xsi:type="dcterms:W3CDTF">2021-01-15T03:58:34Z</dcterms:created>
  <dcterms:modified xsi:type="dcterms:W3CDTF">2021-01-19T07:12:50Z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